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04" r:id="rId3"/>
    <p:sldId id="265" r:id="rId4"/>
    <p:sldId id="280" r:id="rId5"/>
    <p:sldId id="281" r:id="rId6"/>
    <p:sldId id="257" r:id="rId7"/>
    <p:sldId id="295" r:id="rId8"/>
    <p:sldId id="296" r:id="rId9"/>
    <p:sldId id="284" r:id="rId10"/>
    <p:sldId id="282" r:id="rId11"/>
    <p:sldId id="303" r:id="rId12"/>
    <p:sldId id="285" r:id="rId13"/>
    <p:sldId id="259" r:id="rId14"/>
    <p:sldId id="286" r:id="rId15"/>
    <p:sldId id="287" r:id="rId16"/>
    <p:sldId id="299" r:id="rId17"/>
    <p:sldId id="289" r:id="rId18"/>
    <p:sldId id="300" r:id="rId19"/>
    <p:sldId id="288" r:id="rId20"/>
    <p:sldId id="291" r:id="rId21"/>
    <p:sldId id="301" r:id="rId22"/>
    <p:sldId id="292" r:id="rId23"/>
    <p:sldId id="293" r:id="rId24"/>
    <p:sldId id="294" r:id="rId25"/>
    <p:sldId id="30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aikhya choppadandi" initials="sc" lastIdx="1" clrIdx="0">
    <p:extLst>
      <p:ext uri="{19B8F6BF-5375-455C-9EA6-DF929625EA0E}">
        <p15:presenceInfo xmlns:p15="http://schemas.microsoft.com/office/powerpoint/2012/main" userId="8f62a4a522b216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9999FF"/>
    <a:srgbClr val="FF9933"/>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46" autoAdjust="0"/>
  </p:normalViewPr>
  <p:slideViewPr>
    <p:cSldViewPr snapToGrid="0">
      <p:cViewPr>
        <p:scale>
          <a:sx n="73" d="100"/>
          <a:sy n="73" d="100"/>
        </p:scale>
        <p:origin x="10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D271F-1727-4975-9931-9B37373B5604}"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305F2-B301-4D73-8DE8-F3935D4EC89E}" type="slidenum">
              <a:rPr lang="en-US" smtClean="0"/>
              <a:t>‹#›</a:t>
            </a:fld>
            <a:endParaRPr lang="en-US"/>
          </a:p>
        </p:txBody>
      </p:sp>
    </p:spTree>
    <p:extLst>
      <p:ext uri="{BB962C8B-B14F-4D97-AF65-F5344CB8AC3E}">
        <p14:creationId xmlns:p14="http://schemas.microsoft.com/office/powerpoint/2010/main" val="132404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96c5e74a8e_0_2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96c5e74a8e_0_2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10b6c63acfd_0_2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10b6c63acfd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305F2-B301-4D73-8DE8-F3935D4EC89E}" type="slidenum">
              <a:rPr lang="en-US" smtClean="0"/>
              <a:t>6</a:t>
            </a:fld>
            <a:endParaRPr lang="en-US"/>
          </a:p>
        </p:txBody>
      </p:sp>
    </p:spTree>
    <p:extLst>
      <p:ext uri="{BB962C8B-B14F-4D97-AF65-F5344CB8AC3E}">
        <p14:creationId xmlns:p14="http://schemas.microsoft.com/office/powerpoint/2010/main" val="138015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3:10</a:t>
            </a:r>
          </a:p>
        </p:txBody>
      </p:sp>
      <p:sp>
        <p:nvSpPr>
          <p:cNvPr id="4" name="Slide Number Placeholder 3"/>
          <p:cNvSpPr>
            <a:spLocks noGrp="1"/>
          </p:cNvSpPr>
          <p:nvPr>
            <p:ph type="sldNum" sz="quarter" idx="5"/>
          </p:nvPr>
        </p:nvSpPr>
        <p:spPr/>
        <p:txBody>
          <a:bodyPr/>
          <a:lstStyle/>
          <a:p>
            <a:fld id="{833305F2-B301-4D73-8DE8-F3935D4EC89E}" type="slidenum">
              <a:rPr lang="en-US" smtClean="0"/>
              <a:t>7</a:t>
            </a:fld>
            <a:endParaRPr lang="en-US"/>
          </a:p>
        </p:txBody>
      </p:sp>
    </p:spTree>
    <p:extLst>
      <p:ext uri="{BB962C8B-B14F-4D97-AF65-F5344CB8AC3E}">
        <p14:creationId xmlns:p14="http://schemas.microsoft.com/office/powerpoint/2010/main" val="105845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305F2-B301-4D73-8DE8-F3935D4EC89E}" type="slidenum">
              <a:rPr lang="en-US" smtClean="0"/>
              <a:t>16</a:t>
            </a:fld>
            <a:endParaRPr lang="en-US"/>
          </a:p>
        </p:txBody>
      </p:sp>
    </p:spTree>
    <p:extLst>
      <p:ext uri="{BB962C8B-B14F-4D97-AF65-F5344CB8AC3E}">
        <p14:creationId xmlns:p14="http://schemas.microsoft.com/office/powerpoint/2010/main" val="53676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 </a:t>
            </a:r>
            <a:r>
              <a:rPr lang="en-US" dirty="0" err="1"/>
              <a:t>rrecognition</a:t>
            </a:r>
            <a:r>
              <a:rPr lang="en-US" dirty="0"/>
              <a:t>, </a:t>
            </a:r>
            <a:r>
              <a:rPr lang="en-US" dirty="0" err="1"/>
              <a:t>adam</a:t>
            </a:r>
            <a:r>
              <a:rPr lang="en-US" dirty="0"/>
              <a:t>, loss, accuracy, outputs, </a:t>
            </a:r>
          </a:p>
        </p:txBody>
      </p:sp>
      <p:sp>
        <p:nvSpPr>
          <p:cNvPr id="4" name="Slide Number Placeholder 3"/>
          <p:cNvSpPr>
            <a:spLocks noGrp="1"/>
          </p:cNvSpPr>
          <p:nvPr>
            <p:ph type="sldNum" sz="quarter" idx="5"/>
          </p:nvPr>
        </p:nvSpPr>
        <p:spPr/>
        <p:txBody>
          <a:bodyPr/>
          <a:lstStyle/>
          <a:p>
            <a:fld id="{833305F2-B301-4D73-8DE8-F3935D4EC89E}" type="slidenum">
              <a:rPr lang="en-US" smtClean="0"/>
              <a:t>19</a:t>
            </a:fld>
            <a:endParaRPr lang="en-US"/>
          </a:p>
        </p:txBody>
      </p:sp>
    </p:spTree>
    <p:extLst>
      <p:ext uri="{BB962C8B-B14F-4D97-AF65-F5344CB8AC3E}">
        <p14:creationId xmlns:p14="http://schemas.microsoft.com/office/powerpoint/2010/main" val="372591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 </a:t>
            </a:r>
            <a:r>
              <a:rPr lang="en-US" dirty="0" err="1"/>
              <a:t>rrecognition</a:t>
            </a:r>
            <a:r>
              <a:rPr lang="en-US" dirty="0"/>
              <a:t>, </a:t>
            </a:r>
            <a:r>
              <a:rPr lang="en-US" dirty="0" err="1"/>
              <a:t>adam</a:t>
            </a:r>
            <a:r>
              <a:rPr lang="en-US" dirty="0"/>
              <a:t>, loss, accuracy, outputs, </a:t>
            </a:r>
          </a:p>
        </p:txBody>
      </p:sp>
      <p:sp>
        <p:nvSpPr>
          <p:cNvPr id="4" name="Slide Number Placeholder 3"/>
          <p:cNvSpPr>
            <a:spLocks noGrp="1"/>
          </p:cNvSpPr>
          <p:nvPr>
            <p:ph type="sldNum" sz="quarter" idx="5"/>
          </p:nvPr>
        </p:nvSpPr>
        <p:spPr/>
        <p:txBody>
          <a:bodyPr/>
          <a:lstStyle/>
          <a:p>
            <a:fld id="{833305F2-B301-4D73-8DE8-F3935D4EC89E}" type="slidenum">
              <a:rPr lang="en-US" smtClean="0"/>
              <a:t>21</a:t>
            </a:fld>
            <a:endParaRPr lang="en-US"/>
          </a:p>
        </p:txBody>
      </p:sp>
    </p:spTree>
    <p:extLst>
      <p:ext uri="{BB962C8B-B14F-4D97-AF65-F5344CB8AC3E}">
        <p14:creationId xmlns:p14="http://schemas.microsoft.com/office/powerpoint/2010/main" val="140548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5EF4-FFF5-4273-ADC0-7A8AA144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AB17A3-EE39-4F86-8BDE-477055D8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7C766A-2165-47DF-A233-7ED3FFAE722C}"/>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E9EACECC-5B56-47C8-8CF8-A1BDDC4D4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20CFF-FAAD-445F-ADE1-E705D615FE69}"/>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379325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E4B3-293F-4700-A62A-0D677FC3C2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37E2C4-2644-4EC5-809F-BCA34299C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EC627-13BC-4DAC-8FC9-8C8E638C4410}"/>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D457F92F-AB81-4E83-AA90-AFA2C711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5C064-5A13-4F87-8113-1CB41D479675}"/>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14309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061FB-C126-4D07-891B-182D1C58EC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D09C8-15D6-4427-B8F5-DBD1C90D7F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3EAD8-B800-4033-B670-017E7DC313B9}"/>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CBFC04B2-7186-4D27-A48D-BBBB61B1F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7D5B9-EBC6-4969-AB91-31589E72110E}"/>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379583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EECD-8EBB-4FB5-B649-DF6E52FF7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26A52-AA4B-4E68-A073-465A4B6C6B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F94A4-6E1E-4120-8BD4-14D8386AC22D}"/>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E7F27092-CBF4-40DC-ABEE-F2FE2FA4E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3403A-4E1A-4BB6-AD31-94A51BF1C803}"/>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1136759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E55A-F5D4-41A4-8F3F-1289938B5D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9DB297-1323-4D70-BB5C-E4EA1FE73E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8F074-0D8A-415D-A9DF-AE54094ED774}"/>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4971090D-C695-437C-B4D8-1DF8E44E6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547F6-F023-4200-8CB7-31C0CEB9E660}"/>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3796109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53EF-4ECF-444C-89BF-059A1A442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759B2-AE48-449B-9F2C-13B27076E2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B51354-7B9F-4AAB-8FE5-0847C481A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6E66C3-F11B-4C99-9592-23BF490D5295}"/>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6" name="Footer Placeholder 5">
            <a:extLst>
              <a:ext uri="{FF2B5EF4-FFF2-40B4-BE49-F238E27FC236}">
                <a16:creationId xmlns:a16="http://schemas.microsoft.com/office/drawing/2014/main" id="{2DA1FDA8-3299-40B4-998E-857AD9168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D3B9A-661B-457E-8EF6-76C920853E6A}"/>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173855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1588-BCD9-4FB4-8AA2-AD7DE3D19C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FE055C-070E-4F18-B9FC-A0BE649A49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08FE04-CB52-4BAB-A131-026CBF001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1AFA1-C8E6-4F67-BCCA-50A62886F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05C4CD-123C-40BD-A8F0-E5FAB222A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7280B5-FA7D-4738-8C6C-9EB7FFCD4483}"/>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8" name="Footer Placeholder 7">
            <a:extLst>
              <a:ext uri="{FF2B5EF4-FFF2-40B4-BE49-F238E27FC236}">
                <a16:creationId xmlns:a16="http://schemas.microsoft.com/office/drawing/2014/main" id="{B6F303D5-8FA4-4EB2-9E14-28CAE6A33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F5498-38EB-4285-AA76-4D80044E2019}"/>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2826652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3070-17F4-4455-A7D0-740B86668E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B3B342-ADB0-4C34-9179-68594C0E3E06}"/>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4" name="Footer Placeholder 3">
            <a:extLst>
              <a:ext uri="{FF2B5EF4-FFF2-40B4-BE49-F238E27FC236}">
                <a16:creationId xmlns:a16="http://schemas.microsoft.com/office/drawing/2014/main" id="{93CB11EA-1D07-404A-8351-2F4E507215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0E78A-FC4F-4D55-91D3-3AE12D5F4DC9}"/>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222731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8D16D-D4D9-4FF1-BCDA-7622C7126D45}"/>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3" name="Footer Placeholder 2">
            <a:extLst>
              <a:ext uri="{FF2B5EF4-FFF2-40B4-BE49-F238E27FC236}">
                <a16:creationId xmlns:a16="http://schemas.microsoft.com/office/drawing/2014/main" id="{4DC6E4FD-D945-4D4F-9530-309EB82A40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6FDF3-2A2E-4CFB-A0A5-9E7C6F044C4A}"/>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3088236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610F-5BD1-4153-8A79-D7825C5FA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A5FD32-BFCE-4CC2-879A-A3CDC5E3C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D053B5-3B6E-43F9-B56E-113784C49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8214BB-30C8-4A2C-B300-63A0DE046594}"/>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6" name="Footer Placeholder 5">
            <a:extLst>
              <a:ext uri="{FF2B5EF4-FFF2-40B4-BE49-F238E27FC236}">
                <a16:creationId xmlns:a16="http://schemas.microsoft.com/office/drawing/2014/main" id="{290C3247-4369-499E-8A6B-919C41324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FC03F-E979-468C-A65A-74A86DC14626}"/>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82650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DE57-2E33-4179-B63C-3BEC867394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39F0A0-B396-48C9-82B0-824AD3339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E34392-5FFE-4E1F-A47B-57EE55D5F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B21DD-CF3A-40E2-90E5-968AF4B9E5ED}"/>
              </a:ext>
            </a:extLst>
          </p:cNvPr>
          <p:cNvSpPr>
            <a:spLocks noGrp="1"/>
          </p:cNvSpPr>
          <p:nvPr>
            <p:ph type="dt" sz="half" idx="10"/>
          </p:nvPr>
        </p:nvSpPr>
        <p:spPr/>
        <p:txBody>
          <a:bodyPr/>
          <a:lstStyle/>
          <a:p>
            <a:fld id="{F92BE506-C8B2-45E9-9B28-563CD33E1CA5}" type="datetimeFigureOut">
              <a:rPr lang="en-US" smtClean="0"/>
              <a:t>10/7/2022</a:t>
            </a:fld>
            <a:endParaRPr lang="en-US"/>
          </a:p>
        </p:txBody>
      </p:sp>
      <p:sp>
        <p:nvSpPr>
          <p:cNvPr id="6" name="Footer Placeholder 5">
            <a:extLst>
              <a:ext uri="{FF2B5EF4-FFF2-40B4-BE49-F238E27FC236}">
                <a16:creationId xmlns:a16="http://schemas.microsoft.com/office/drawing/2014/main" id="{3BF66791-E8AE-4012-A046-C18278CE2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D2977-9FE1-44FF-A7D1-28E599C7E179}"/>
              </a:ext>
            </a:extLst>
          </p:cNvPr>
          <p:cNvSpPr>
            <a:spLocks noGrp="1"/>
          </p:cNvSpPr>
          <p:nvPr>
            <p:ph type="sldNum" sz="quarter" idx="12"/>
          </p:nvPr>
        </p:nvSpPr>
        <p:spPr/>
        <p:txBody>
          <a:bodyPr/>
          <a:lstStyle/>
          <a:p>
            <a:fld id="{4264E519-1BA5-4592-B8C0-2D64D679836B}" type="slidenum">
              <a:rPr lang="en-US" smtClean="0"/>
              <a:t>‹#›</a:t>
            </a:fld>
            <a:endParaRPr lang="en-US"/>
          </a:p>
        </p:txBody>
      </p:sp>
    </p:spTree>
    <p:extLst>
      <p:ext uri="{BB962C8B-B14F-4D97-AF65-F5344CB8AC3E}">
        <p14:creationId xmlns:p14="http://schemas.microsoft.com/office/powerpoint/2010/main" val="30311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1C29E-6C48-4274-B057-CDA1FF293E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163715-5315-46F5-A2FA-0DEB55E91F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97630-8CD4-47D7-BF44-8D5328218C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BE506-C8B2-45E9-9B28-563CD33E1CA5}" type="datetimeFigureOut">
              <a:rPr lang="en-US" smtClean="0"/>
              <a:t>10/7/2022</a:t>
            </a:fld>
            <a:endParaRPr lang="en-US"/>
          </a:p>
        </p:txBody>
      </p:sp>
      <p:sp>
        <p:nvSpPr>
          <p:cNvPr id="5" name="Footer Placeholder 4">
            <a:extLst>
              <a:ext uri="{FF2B5EF4-FFF2-40B4-BE49-F238E27FC236}">
                <a16:creationId xmlns:a16="http://schemas.microsoft.com/office/drawing/2014/main" id="{B506D402-8457-4F72-9FE9-E0E1792D7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309E2-F330-4C28-8DC9-83A0D516C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4E519-1BA5-4592-B8C0-2D64D679836B}" type="slidenum">
              <a:rPr lang="en-US" smtClean="0"/>
              <a:t>‹#›</a:t>
            </a:fld>
            <a:endParaRPr lang="en-US"/>
          </a:p>
        </p:txBody>
      </p:sp>
    </p:spTree>
    <p:extLst>
      <p:ext uri="{BB962C8B-B14F-4D97-AF65-F5344CB8AC3E}">
        <p14:creationId xmlns:p14="http://schemas.microsoft.com/office/powerpoint/2010/main" val="182693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ti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6528-1F93-4EF7-A394-AC6E83268903}"/>
              </a:ext>
            </a:extLst>
          </p:cNvPr>
          <p:cNvSpPr>
            <a:spLocks noGrp="1"/>
          </p:cNvSpPr>
          <p:nvPr>
            <p:ph type="ctrTitle"/>
          </p:nvPr>
        </p:nvSpPr>
        <p:spPr/>
        <p:txBody>
          <a:bodyPr/>
          <a:lstStyle/>
          <a:p>
            <a:endParaRPr lang="en-US" dirty="0"/>
          </a:p>
        </p:txBody>
      </p:sp>
      <p:pic>
        <p:nvPicPr>
          <p:cNvPr id="5" name="Picture 4">
            <a:extLst>
              <a:ext uri="{FF2B5EF4-FFF2-40B4-BE49-F238E27FC236}">
                <a16:creationId xmlns:a16="http://schemas.microsoft.com/office/drawing/2014/main" id="{17C46CFA-63F7-44EF-B76A-A65D0740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3">
              <a:alphaModFix amt="2000"/>
            </a:blip>
            <a:srcRect/>
            <a:tile tx="0" ty="0" sx="100000" sy="100000" flip="none" algn="tl"/>
          </a:blipFill>
          <a:effectLst>
            <a:outerShdw blurRad="50800" dist="50800" dir="5400000" algn="ctr" rotWithShape="0">
              <a:srgbClr val="000000">
                <a:alpha val="81000"/>
              </a:srgbClr>
            </a:outerShdw>
          </a:effectLst>
        </p:spPr>
      </p:pic>
      <p:sp>
        <p:nvSpPr>
          <p:cNvPr id="6" name="Rectangle 5">
            <a:extLst>
              <a:ext uri="{FF2B5EF4-FFF2-40B4-BE49-F238E27FC236}">
                <a16:creationId xmlns:a16="http://schemas.microsoft.com/office/drawing/2014/main" id="{EE411CCC-75D2-44E4-951E-B1A437F60AC3}"/>
              </a:ext>
            </a:extLst>
          </p:cNvPr>
          <p:cNvSpPr/>
          <p:nvPr/>
        </p:nvSpPr>
        <p:spPr>
          <a:xfrm>
            <a:off x="0" y="1410494"/>
            <a:ext cx="12192000" cy="1811337"/>
          </a:xfrm>
          <a:prstGeom prst="rect">
            <a:avLst/>
          </a:prstGeom>
          <a:solidFill>
            <a:schemeClr val="bg1">
              <a:alpha val="5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FCF69FB-C6E7-48A8-A4E5-A34745832787}"/>
              </a:ext>
            </a:extLst>
          </p:cNvPr>
          <p:cNvSpPr>
            <a:spLocks noGrp="1"/>
          </p:cNvSpPr>
          <p:nvPr>
            <p:ph type="subTitle" idx="1"/>
          </p:nvPr>
        </p:nvSpPr>
        <p:spPr>
          <a:xfrm>
            <a:off x="471980" y="1710135"/>
            <a:ext cx="11415713" cy="1169699"/>
          </a:xfrm>
        </p:spPr>
        <p:txBody>
          <a:bodyPr>
            <a:noAutofit/>
          </a:bodyPr>
          <a:lstStyle/>
          <a:p>
            <a:r>
              <a:rPr lang="en-US" sz="4400" dirty="0">
                <a:latin typeface="Copperplate Gothic Bold" panose="020E0705020206020404" pitchFamily="34" charset="0"/>
              </a:rPr>
              <a:t>OIL SPILL DETECTION USING SEGMENTATION</a:t>
            </a:r>
          </a:p>
        </p:txBody>
      </p:sp>
    </p:spTree>
    <p:extLst>
      <p:ext uri="{BB962C8B-B14F-4D97-AF65-F5344CB8AC3E}">
        <p14:creationId xmlns:p14="http://schemas.microsoft.com/office/powerpoint/2010/main" val="280530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rrow: Right 362">
            <a:extLst>
              <a:ext uri="{FF2B5EF4-FFF2-40B4-BE49-F238E27FC236}">
                <a16:creationId xmlns:a16="http://schemas.microsoft.com/office/drawing/2014/main" id="{9320D14F-9D98-4C03-83FE-C63C051D5048}"/>
              </a:ext>
            </a:extLst>
          </p:cNvPr>
          <p:cNvSpPr/>
          <p:nvPr/>
        </p:nvSpPr>
        <p:spPr>
          <a:xfrm>
            <a:off x="5327315" y="2557915"/>
            <a:ext cx="3504278" cy="188806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Arrow: Right 361">
            <a:extLst>
              <a:ext uri="{FF2B5EF4-FFF2-40B4-BE49-F238E27FC236}">
                <a16:creationId xmlns:a16="http://schemas.microsoft.com/office/drawing/2014/main" id="{5ADFE6C7-B511-4762-869E-433BB08E6314}"/>
              </a:ext>
            </a:extLst>
          </p:cNvPr>
          <p:cNvSpPr/>
          <p:nvPr/>
        </p:nvSpPr>
        <p:spPr>
          <a:xfrm>
            <a:off x="623578" y="2488097"/>
            <a:ext cx="3504278" cy="188806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lowchart: Magnetic Disk 329">
            <a:extLst>
              <a:ext uri="{FF2B5EF4-FFF2-40B4-BE49-F238E27FC236}">
                <a16:creationId xmlns:a16="http://schemas.microsoft.com/office/drawing/2014/main" id="{812DAA3A-ECBA-40BB-96B9-DA66E16D7F5C}"/>
              </a:ext>
            </a:extLst>
          </p:cNvPr>
          <p:cNvSpPr/>
          <p:nvPr/>
        </p:nvSpPr>
        <p:spPr>
          <a:xfrm>
            <a:off x="5643340" y="1892283"/>
            <a:ext cx="2050491" cy="3399770"/>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Flowchart: Magnetic Disk 328">
            <a:extLst>
              <a:ext uri="{FF2B5EF4-FFF2-40B4-BE49-F238E27FC236}">
                <a16:creationId xmlns:a16="http://schemas.microsoft.com/office/drawing/2014/main" id="{E57103DC-6036-4642-9A07-85D2683083E8}"/>
              </a:ext>
            </a:extLst>
          </p:cNvPr>
          <p:cNvSpPr/>
          <p:nvPr/>
        </p:nvSpPr>
        <p:spPr>
          <a:xfrm>
            <a:off x="4088021" y="1277448"/>
            <a:ext cx="2050491" cy="4102583"/>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Google Shape;5044;p40">
            <a:extLst>
              <a:ext uri="{FF2B5EF4-FFF2-40B4-BE49-F238E27FC236}">
                <a16:creationId xmlns:a16="http://schemas.microsoft.com/office/drawing/2014/main" id="{31D66036-5E4F-4FFF-B3A9-A8057EF4F23C}"/>
              </a:ext>
            </a:extLst>
          </p:cNvPr>
          <p:cNvSpPr/>
          <p:nvPr/>
        </p:nvSpPr>
        <p:spPr>
          <a:xfrm>
            <a:off x="5348" y="1819275"/>
            <a:ext cx="3126535" cy="3147519"/>
          </a:xfrm>
          <a:prstGeom prst="ellipse">
            <a:avLst/>
          </a:prstGeom>
          <a:solidFill>
            <a:schemeClr val="accent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grpSp>
        <p:nvGrpSpPr>
          <p:cNvPr id="2" name="Google Shape;48;p15">
            <a:extLst>
              <a:ext uri="{FF2B5EF4-FFF2-40B4-BE49-F238E27FC236}">
                <a16:creationId xmlns:a16="http://schemas.microsoft.com/office/drawing/2014/main" id="{6EB16104-19B2-4D30-9E80-09C96675779F}"/>
              </a:ext>
            </a:extLst>
          </p:cNvPr>
          <p:cNvGrpSpPr/>
          <p:nvPr/>
        </p:nvGrpSpPr>
        <p:grpSpPr>
          <a:xfrm>
            <a:off x="8766066" y="1717403"/>
            <a:ext cx="3276600" cy="3351262"/>
            <a:chOff x="457194" y="411475"/>
            <a:chExt cx="4385617" cy="4733627"/>
          </a:xfrm>
        </p:grpSpPr>
        <p:sp>
          <p:nvSpPr>
            <p:cNvPr id="3" name="Google Shape;49;p15">
              <a:extLst>
                <a:ext uri="{FF2B5EF4-FFF2-40B4-BE49-F238E27FC236}">
                  <a16:creationId xmlns:a16="http://schemas.microsoft.com/office/drawing/2014/main" id="{8F093EAD-8694-4FFA-96F2-2AA807098905}"/>
                </a:ext>
              </a:extLst>
            </p:cNvPr>
            <p:cNvSpPr/>
            <p:nvPr/>
          </p:nvSpPr>
          <p:spPr>
            <a:xfrm>
              <a:off x="489688" y="411475"/>
              <a:ext cx="4320600" cy="4320600"/>
            </a:xfrm>
            <a:prstGeom prst="ellipse">
              <a:avLst/>
            </a:prstGeom>
            <a:solidFill>
              <a:schemeClr val="tx1">
                <a:alpha val="3764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0;p15">
              <a:extLst>
                <a:ext uri="{FF2B5EF4-FFF2-40B4-BE49-F238E27FC236}">
                  <a16:creationId xmlns:a16="http://schemas.microsoft.com/office/drawing/2014/main" id="{CD2AB294-FFD0-41D1-AA51-47311D392B0A}"/>
                </a:ext>
              </a:extLst>
            </p:cNvPr>
            <p:cNvGrpSpPr/>
            <p:nvPr/>
          </p:nvGrpSpPr>
          <p:grpSpPr>
            <a:xfrm>
              <a:off x="457194" y="824705"/>
              <a:ext cx="4385617" cy="4320397"/>
              <a:chOff x="457209" y="411470"/>
              <a:chExt cx="4385617" cy="4320397"/>
            </a:xfrm>
          </p:grpSpPr>
          <p:sp>
            <p:nvSpPr>
              <p:cNvPr id="11" name="Google Shape;51;p15">
                <a:extLst>
                  <a:ext uri="{FF2B5EF4-FFF2-40B4-BE49-F238E27FC236}">
                    <a16:creationId xmlns:a16="http://schemas.microsoft.com/office/drawing/2014/main" id="{4981B7AC-A3FF-4398-97DE-8BA78A282C2A}"/>
                  </a:ext>
                </a:extLst>
              </p:cNvPr>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p15">
                <a:extLst>
                  <a:ext uri="{FF2B5EF4-FFF2-40B4-BE49-F238E27FC236}">
                    <a16:creationId xmlns:a16="http://schemas.microsoft.com/office/drawing/2014/main" id="{5F24A50E-C55B-4131-97C0-2AEDF0D0D161}"/>
                  </a:ext>
                </a:extLst>
              </p:cNvPr>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p15">
                <a:extLst>
                  <a:ext uri="{FF2B5EF4-FFF2-40B4-BE49-F238E27FC236}">
                    <a16:creationId xmlns:a16="http://schemas.microsoft.com/office/drawing/2014/main" id="{DA8110ED-B770-44FF-B2E4-ED00038A4069}"/>
                  </a:ext>
                </a:extLst>
              </p:cNvPr>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p15">
                <a:extLst>
                  <a:ext uri="{FF2B5EF4-FFF2-40B4-BE49-F238E27FC236}">
                    <a16:creationId xmlns:a16="http://schemas.microsoft.com/office/drawing/2014/main" id="{4A2BDDCC-654F-4020-8A70-2D60A3306018}"/>
                  </a:ext>
                </a:extLst>
              </p:cNvPr>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p15">
                <a:extLst>
                  <a:ext uri="{FF2B5EF4-FFF2-40B4-BE49-F238E27FC236}">
                    <a16:creationId xmlns:a16="http://schemas.microsoft.com/office/drawing/2014/main" id="{237400B6-476B-426B-830F-CF180742F33D}"/>
                  </a:ext>
                </a:extLst>
              </p:cNvPr>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p15">
                <a:extLst>
                  <a:ext uri="{FF2B5EF4-FFF2-40B4-BE49-F238E27FC236}">
                    <a16:creationId xmlns:a16="http://schemas.microsoft.com/office/drawing/2014/main" id="{04433C21-205A-468E-B78A-9E44801CD88D}"/>
                  </a:ext>
                </a:extLst>
              </p:cNvPr>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p15">
                <a:extLst>
                  <a:ext uri="{FF2B5EF4-FFF2-40B4-BE49-F238E27FC236}">
                    <a16:creationId xmlns:a16="http://schemas.microsoft.com/office/drawing/2014/main" id="{CDE7F539-5D5C-4880-A46F-0C6FABC44638}"/>
                  </a:ext>
                </a:extLst>
              </p:cNvPr>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p15">
                <a:extLst>
                  <a:ext uri="{FF2B5EF4-FFF2-40B4-BE49-F238E27FC236}">
                    <a16:creationId xmlns:a16="http://schemas.microsoft.com/office/drawing/2014/main" id="{52C49AB8-ACA9-4049-9EF7-E6706C0E4A90}"/>
                  </a:ext>
                </a:extLst>
              </p:cNvPr>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p15">
                <a:extLst>
                  <a:ext uri="{FF2B5EF4-FFF2-40B4-BE49-F238E27FC236}">
                    <a16:creationId xmlns:a16="http://schemas.microsoft.com/office/drawing/2014/main" id="{E69B5C58-00C8-4531-932E-2948E1023356}"/>
                  </a:ext>
                </a:extLst>
              </p:cNvPr>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p15">
                <a:extLst>
                  <a:ext uri="{FF2B5EF4-FFF2-40B4-BE49-F238E27FC236}">
                    <a16:creationId xmlns:a16="http://schemas.microsoft.com/office/drawing/2014/main" id="{201264C7-2EF7-4410-8A61-5BA23B0655EE}"/>
                  </a:ext>
                </a:extLst>
              </p:cNvPr>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p15">
                <a:extLst>
                  <a:ext uri="{FF2B5EF4-FFF2-40B4-BE49-F238E27FC236}">
                    <a16:creationId xmlns:a16="http://schemas.microsoft.com/office/drawing/2014/main" id="{31BCA8D1-D508-4322-9671-477E2CC4C857}"/>
                  </a:ext>
                </a:extLst>
              </p:cNvPr>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p15">
                <a:extLst>
                  <a:ext uri="{FF2B5EF4-FFF2-40B4-BE49-F238E27FC236}">
                    <a16:creationId xmlns:a16="http://schemas.microsoft.com/office/drawing/2014/main" id="{C94D9A42-4533-415F-9182-83BFB8E22007}"/>
                  </a:ext>
                </a:extLst>
              </p:cNvPr>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p15">
                <a:extLst>
                  <a:ext uri="{FF2B5EF4-FFF2-40B4-BE49-F238E27FC236}">
                    <a16:creationId xmlns:a16="http://schemas.microsoft.com/office/drawing/2014/main" id="{852CB7BC-898D-4EB0-BF66-DC5605565A99}"/>
                  </a:ext>
                </a:extLst>
              </p:cNvPr>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p15">
                <a:extLst>
                  <a:ext uri="{FF2B5EF4-FFF2-40B4-BE49-F238E27FC236}">
                    <a16:creationId xmlns:a16="http://schemas.microsoft.com/office/drawing/2014/main" id="{7F197571-7DD9-4030-8EC6-FA17A162E337}"/>
                  </a:ext>
                </a:extLst>
              </p:cNvPr>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15">
                <a:extLst>
                  <a:ext uri="{FF2B5EF4-FFF2-40B4-BE49-F238E27FC236}">
                    <a16:creationId xmlns:a16="http://schemas.microsoft.com/office/drawing/2014/main" id="{A65D18A4-86AA-4894-98E2-040B2B1C80C9}"/>
                  </a:ext>
                </a:extLst>
              </p:cNvPr>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p15">
                <a:extLst>
                  <a:ext uri="{FF2B5EF4-FFF2-40B4-BE49-F238E27FC236}">
                    <a16:creationId xmlns:a16="http://schemas.microsoft.com/office/drawing/2014/main" id="{98E17108-EF7E-47F3-8637-315FE4418725}"/>
                  </a:ext>
                </a:extLst>
              </p:cNvPr>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p15">
                <a:extLst>
                  <a:ext uri="{FF2B5EF4-FFF2-40B4-BE49-F238E27FC236}">
                    <a16:creationId xmlns:a16="http://schemas.microsoft.com/office/drawing/2014/main" id="{1EF175D7-2B04-4EE3-8CDF-01D4F013F8F8}"/>
                  </a:ext>
                </a:extLst>
              </p:cNvPr>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p15">
                <a:extLst>
                  <a:ext uri="{FF2B5EF4-FFF2-40B4-BE49-F238E27FC236}">
                    <a16:creationId xmlns:a16="http://schemas.microsoft.com/office/drawing/2014/main" id="{E3ACE0F3-8F65-4509-899F-028EB87133C8}"/>
                  </a:ext>
                </a:extLst>
              </p:cNvPr>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p15">
                <a:extLst>
                  <a:ext uri="{FF2B5EF4-FFF2-40B4-BE49-F238E27FC236}">
                    <a16:creationId xmlns:a16="http://schemas.microsoft.com/office/drawing/2014/main" id="{7ED315A2-E62D-46CD-AD81-11FEEE039D77}"/>
                  </a:ext>
                </a:extLst>
              </p:cNvPr>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p15">
                <a:extLst>
                  <a:ext uri="{FF2B5EF4-FFF2-40B4-BE49-F238E27FC236}">
                    <a16:creationId xmlns:a16="http://schemas.microsoft.com/office/drawing/2014/main" id="{FA623EE3-E916-48AC-B2E7-B5F6A12D3D40}"/>
                  </a:ext>
                </a:extLst>
              </p:cNvPr>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p15">
                <a:extLst>
                  <a:ext uri="{FF2B5EF4-FFF2-40B4-BE49-F238E27FC236}">
                    <a16:creationId xmlns:a16="http://schemas.microsoft.com/office/drawing/2014/main" id="{4F590CC2-22C2-40D2-B252-5D63CC9E0239}"/>
                  </a:ext>
                </a:extLst>
              </p:cNvPr>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p15">
                <a:extLst>
                  <a:ext uri="{FF2B5EF4-FFF2-40B4-BE49-F238E27FC236}">
                    <a16:creationId xmlns:a16="http://schemas.microsoft.com/office/drawing/2014/main" id="{DE81B05F-74E2-487A-9F97-A054DD74D9AE}"/>
                  </a:ext>
                </a:extLst>
              </p:cNvPr>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p15">
                <a:extLst>
                  <a:ext uri="{FF2B5EF4-FFF2-40B4-BE49-F238E27FC236}">
                    <a16:creationId xmlns:a16="http://schemas.microsoft.com/office/drawing/2014/main" id="{1700C329-636A-4097-8743-B8A3A0F2D47A}"/>
                  </a:ext>
                </a:extLst>
              </p:cNvPr>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p15">
                <a:extLst>
                  <a:ext uri="{FF2B5EF4-FFF2-40B4-BE49-F238E27FC236}">
                    <a16:creationId xmlns:a16="http://schemas.microsoft.com/office/drawing/2014/main" id="{73DE5747-9BED-461E-A58C-7A8498FAF507}"/>
                  </a:ext>
                </a:extLst>
              </p:cNvPr>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p15">
                <a:extLst>
                  <a:ext uri="{FF2B5EF4-FFF2-40B4-BE49-F238E27FC236}">
                    <a16:creationId xmlns:a16="http://schemas.microsoft.com/office/drawing/2014/main" id="{4A079286-0D53-45CB-B42B-35976CB03236}"/>
                  </a:ext>
                </a:extLst>
              </p:cNvPr>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p15">
                <a:extLst>
                  <a:ext uri="{FF2B5EF4-FFF2-40B4-BE49-F238E27FC236}">
                    <a16:creationId xmlns:a16="http://schemas.microsoft.com/office/drawing/2014/main" id="{CBB274AA-A115-4D1B-BFCF-15A2E2BF54F0}"/>
                  </a:ext>
                </a:extLst>
              </p:cNvPr>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p15">
                <a:extLst>
                  <a:ext uri="{FF2B5EF4-FFF2-40B4-BE49-F238E27FC236}">
                    <a16:creationId xmlns:a16="http://schemas.microsoft.com/office/drawing/2014/main" id="{C003F2A2-F18F-4324-878E-4E73CBBF809E}"/>
                  </a:ext>
                </a:extLst>
              </p:cNvPr>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p15">
                <a:extLst>
                  <a:ext uri="{FF2B5EF4-FFF2-40B4-BE49-F238E27FC236}">
                    <a16:creationId xmlns:a16="http://schemas.microsoft.com/office/drawing/2014/main" id="{27B5ECD5-0613-4B0C-9E09-2179E5F1F937}"/>
                  </a:ext>
                </a:extLst>
              </p:cNvPr>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p15">
                <a:extLst>
                  <a:ext uri="{FF2B5EF4-FFF2-40B4-BE49-F238E27FC236}">
                    <a16:creationId xmlns:a16="http://schemas.microsoft.com/office/drawing/2014/main" id="{59436D86-9FB9-4FB2-9220-2D5E1E43C169}"/>
                  </a:ext>
                </a:extLst>
              </p:cNvPr>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p15">
                <a:extLst>
                  <a:ext uri="{FF2B5EF4-FFF2-40B4-BE49-F238E27FC236}">
                    <a16:creationId xmlns:a16="http://schemas.microsoft.com/office/drawing/2014/main" id="{C813BD08-510B-46A3-9A4E-31F5587C8FFE}"/>
                  </a:ext>
                </a:extLst>
              </p:cNvPr>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p15">
                <a:extLst>
                  <a:ext uri="{FF2B5EF4-FFF2-40B4-BE49-F238E27FC236}">
                    <a16:creationId xmlns:a16="http://schemas.microsoft.com/office/drawing/2014/main" id="{9CF0A827-D1BD-4A89-9E33-B369F7841509}"/>
                  </a:ext>
                </a:extLst>
              </p:cNvPr>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p15">
                <a:extLst>
                  <a:ext uri="{FF2B5EF4-FFF2-40B4-BE49-F238E27FC236}">
                    <a16:creationId xmlns:a16="http://schemas.microsoft.com/office/drawing/2014/main" id="{D1CB481D-52D4-40C7-BFF0-0FA4E723D005}"/>
                  </a:ext>
                </a:extLst>
              </p:cNvPr>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p15">
                <a:extLst>
                  <a:ext uri="{FF2B5EF4-FFF2-40B4-BE49-F238E27FC236}">
                    <a16:creationId xmlns:a16="http://schemas.microsoft.com/office/drawing/2014/main" id="{4F4294C1-8CD4-4B58-A8CE-F942FE4C0393}"/>
                  </a:ext>
                </a:extLst>
              </p:cNvPr>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p15">
                <a:extLst>
                  <a:ext uri="{FF2B5EF4-FFF2-40B4-BE49-F238E27FC236}">
                    <a16:creationId xmlns:a16="http://schemas.microsoft.com/office/drawing/2014/main" id="{9318EC5D-8EA7-44E8-8054-C0D6DB3C85E6}"/>
                  </a:ext>
                </a:extLst>
              </p:cNvPr>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p15">
                <a:extLst>
                  <a:ext uri="{FF2B5EF4-FFF2-40B4-BE49-F238E27FC236}">
                    <a16:creationId xmlns:a16="http://schemas.microsoft.com/office/drawing/2014/main" id="{49E79337-1F50-4CA1-ACBF-79689BF4C60A}"/>
                  </a:ext>
                </a:extLst>
              </p:cNvPr>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p15">
                <a:extLst>
                  <a:ext uri="{FF2B5EF4-FFF2-40B4-BE49-F238E27FC236}">
                    <a16:creationId xmlns:a16="http://schemas.microsoft.com/office/drawing/2014/main" id="{9C5012EA-978D-409E-8366-0CB351EA406A}"/>
                  </a:ext>
                </a:extLst>
              </p:cNvPr>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p15">
                <a:extLst>
                  <a:ext uri="{FF2B5EF4-FFF2-40B4-BE49-F238E27FC236}">
                    <a16:creationId xmlns:a16="http://schemas.microsoft.com/office/drawing/2014/main" id="{547DFA4C-541C-423F-8518-46493EC16197}"/>
                  </a:ext>
                </a:extLst>
              </p:cNvPr>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p15">
                <a:extLst>
                  <a:ext uri="{FF2B5EF4-FFF2-40B4-BE49-F238E27FC236}">
                    <a16:creationId xmlns:a16="http://schemas.microsoft.com/office/drawing/2014/main" id="{392D3AFB-5A4D-4777-8B1F-E7F4EF74E715}"/>
                  </a:ext>
                </a:extLst>
              </p:cNvPr>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p15">
                <a:extLst>
                  <a:ext uri="{FF2B5EF4-FFF2-40B4-BE49-F238E27FC236}">
                    <a16:creationId xmlns:a16="http://schemas.microsoft.com/office/drawing/2014/main" id="{8B36243D-D44A-4F34-86A5-77B03B52E650}"/>
                  </a:ext>
                </a:extLst>
              </p:cNvPr>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p15">
                <a:extLst>
                  <a:ext uri="{FF2B5EF4-FFF2-40B4-BE49-F238E27FC236}">
                    <a16:creationId xmlns:a16="http://schemas.microsoft.com/office/drawing/2014/main" id="{BC56E500-1A14-4541-B139-062D6A738080}"/>
                  </a:ext>
                </a:extLst>
              </p:cNvPr>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p15">
                <a:extLst>
                  <a:ext uri="{FF2B5EF4-FFF2-40B4-BE49-F238E27FC236}">
                    <a16:creationId xmlns:a16="http://schemas.microsoft.com/office/drawing/2014/main" id="{5AF29A07-DAC8-48D1-8454-8E887413942F}"/>
                  </a:ext>
                </a:extLst>
              </p:cNvPr>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p15">
                <a:extLst>
                  <a:ext uri="{FF2B5EF4-FFF2-40B4-BE49-F238E27FC236}">
                    <a16:creationId xmlns:a16="http://schemas.microsoft.com/office/drawing/2014/main" id="{468FE15D-289B-4EC6-8B42-C33AE17CC106}"/>
                  </a:ext>
                </a:extLst>
              </p:cNvPr>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p15">
                <a:extLst>
                  <a:ext uri="{FF2B5EF4-FFF2-40B4-BE49-F238E27FC236}">
                    <a16:creationId xmlns:a16="http://schemas.microsoft.com/office/drawing/2014/main" id="{46DD14A0-298A-4466-BC51-8E6E060EAAFE}"/>
                  </a:ext>
                </a:extLst>
              </p:cNvPr>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p15">
                <a:extLst>
                  <a:ext uri="{FF2B5EF4-FFF2-40B4-BE49-F238E27FC236}">
                    <a16:creationId xmlns:a16="http://schemas.microsoft.com/office/drawing/2014/main" id="{761FC493-2216-4DDF-9882-8C6976F11D3D}"/>
                  </a:ext>
                </a:extLst>
              </p:cNvPr>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p15">
                <a:extLst>
                  <a:ext uri="{FF2B5EF4-FFF2-40B4-BE49-F238E27FC236}">
                    <a16:creationId xmlns:a16="http://schemas.microsoft.com/office/drawing/2014/main" id="{9470DBCD-E7D6-4818-877E-E68E83139C1A}"/>
                  </a:ext>
                </a:extLst>
              </p:cNvPr>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6;p15">
                <a:extLst>
                  <a:ext uri="{FF2B5EF4-FFF2-40B4-BE49-F238E27FC236}">
                    <a16:creationId xmlns:a16="http://schemas.microsoft.com/office/drawing/2014/main" id="{B5982D7B-7F0D-43C2-AD7C-374CA3C62E20}"/>
                  </a:ext>
                </a:extLst>
              </p:cNvPr>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p15">
                <a:extLst>
                  <a:ext uri="{FF2B5EF4-FFF2-40B4-BE49-F238E27FC236}">
                    <a16:creationId xmlns:a16="http://schemas.microsoft.com/office/drawing/2014/main" id="{7B361610-FEDB-4377-A1E6-0ECCA8D526B3}"/>
                  </a:ext>
                </a:extLst>
              </p:cNvPr>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p15">
                <a:extLst>
                  <a:ext uri="{FF2B5EF4-FFF2-40B4-BE49-F238E27FC236}">
                    <a16:creationId xmlns:a16="http://schemas.microsoft.com/office/drawing/2014/main" id="{C01E9AE9-13FE-4526-9470-0D6A3AC205CE}"/>
                  </a:ext>
                </a:extLst>
              </p:cNvPr>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p15">
                <a:extLst>
                  <a:ext uri="{FF2B5EF4-FFF2-40B4-BE49-F238E27FC236}">
                    <a16:creationId xmlns:a16="http://schemas.microsoft.com/office/drawing/2014/main" id="{4C5BD5B3-EABC-4C0E-873B-F3D55EE9892E}"/>
                  </a:ext>
                </a:extLst>
              </p:cNvPr>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0;p15">
                <a:extLst>
                  <a:ext uri="{FF2B5EF4-FFF2-40B4-BE49-F238E27FC236}">
                    <a16:creationId xmlns:a16="http://schemas.microsoft.com/office/drawing/2014/main" id="{40FC7B9A-7352-45D0-B4AC-97E166AF8FFB}"/>
                  </a:ext>
                </a:extLst>
              </p:cNvPr>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1;p15">
                <a:extLst>
                  <a:ext uri="{FF2B5EF4-FFF2-40B4-BE49-F238E27FC236}">
                    <a16:creationId xmlns:a16="http://schemas.microsoft.com/office/drawing/2014/main" id="{65FE8E98-8ED6-42D8-802F-0C4D48455F09}"/>
                  </a:ext>
                </a:extLst>
              </p:cNvPr>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2;p15">
                <a:extLst>
                  <a:ext uri="{FF2B5EF4-FFF2-40B4-BE49-F238E27FC236}">
                    <a16:creationId xmlns:a16="http://schemas.microsoft.com/office/drawing/2014/main" id="{E2D9CDB8-28BD-4B44-938E-ADBADC008C0E}"/>
                  </a:ext>
                </a:extLst>
              </p:cNvPr>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p15">
                <a:extLst>
                  <a:ext uri="{FF2B5EF4-FFF2-40B4-BE49-F238E27FC236}">
                    <a16:creationId xmlns:a16="http://schemas.microsoft.com/office/drawing/2014/main" id="{BA19811E-F748-4778-A30B-0EA9E7D228A6}"/>
                  </a:ext>
                </a:extLst>
              </p:cNvPr>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4;p15">
                <a:extLst>
                  <a:ext uri="{FF2B5EF4-FFF2-40B4-BE49-F238E27FC236}">
                    <a16:creationId xmlns:a16="http://schemas.microsoft.com/office/drawing/2014/main" id="{B4C1477E-5F6C-4C09-A3AC-468AA8ACF515}"/>
                  </a:ext>
                </a:extLst>
              </p:cNvPr>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p15">
                <a:extLst>
                  <a:ext uri="{FF2B5EF4-FFF2-40B4-BE49-F238E27FC236}">
                    <a16:creationId xmlns:a16="http://schemas.microsoft.com/office/drawing/2014/main" id="{2A938123-CB5B-4727-83DB-EDF7C2673582}"/>
                  </a:ext>
                </a:extLst>
              </p:cNvPr>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6;p15">
                <a:extLst>
                  <a:ext uri="{FF2B5EF4-FFF2-40B4-BE49-F238E27FC236}">
                    <a16:creationId xmlns:a16="http://schemas.microsoft.com/office/drawing/2014/main" id="{8D2D3039-B786-49AB-8F73-967B2E3B796D}"/>
                  </a:ext>
                </a:extLst>
              </p:cNvPr>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7;p15">
                <a:extLst>
                  <a:ext uri="{FF2B5EF4-FFF2-40B4-BE49-F238E27FC236}">
                    <a16:creationId xmlns:a16="http://schemas.microsoft.com/office/drawing/2014/main" id="{252859F3-CF6A-4929-A7B1-323E7F2EDCD6}"/>
                  </a:ext>
                </a:extLst>
              </p:cNvPr>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8;p15">
                <a:extLst>
                  <a:ext uri="{FF2B5EF4-FFF2-40B4-BE49-F238E27FC236}">
                    <a16:creationId xmlns:a16="http://schemas.microsoft.com/office/drawing/2014/main" id="{3491235B-8D99-46F8-AF07-C5F6D999C212}"/>
                  </a:ext>
                </a:extLst>
              </p:cNvPr>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p15">
                <a:extLst>
                  <a:ext uri="{FF2B5EF4-FFF2-40B4-BE49-F238E27FC236}">
                    <a16:creationId xmlns:a16="http://schemas.microsoft.com/office/drawing/2014/main" id="{EC70A446-F466-4E45-A666-FE789F78BB55}"/>
                  </a:ext>
                </a:extLst>
              </p:cNvPr>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0;p15">
                <a:extLst>
                  <a:ext uri="{FF2B5EF4-FFF2-40B4-BE49-F238E27FC236}">
                    <a16:creationId xmlns:a16="http://schemas.microsoft.com/office/drawing/2014/main" id="{2EF9F100-9400-4645-A439-C84B06214A15}"/>
                  </a:ext>
                </a:extLst>
              </p:cNvPr>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p15">
                <a:extLst>
                  <a:ext uri="{FF2B5EF4-FFF2-40B4-BE49-F238E27FC236}">
                    <a16:creationId xmlns:a16="http://schemas.microsoft.com/office/drawing/2014/main" id="{791964E5-2939-48F8-A752-701F1940A7DB}"/>
                  </a:ext>
                </a:extLst>
              </p:cNvPr>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p15">
                <a:extLst>
                  <a:ext uri="{FF2B5EF4-FFF2-40B4-BE49-F238E27FC236}">
                    <a16:creationId xmlns:a16="http://schemas.microsoft.com/office/drawing/2014/main" id="{F638115B-45F6-4811-93B0-A319FC86AC5E}"/>
                  </a:ext>
                </a:extLst>
              </p:cNvPr>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p15">
                <a:extLst>
                  <a:ext uri="{FF2B5EF4-FFF2-40B4-BE49-F238E27FC236}">
                    <a16:creationId xmlns:a16="http://schemas.microsoft.com/office/drawing/2014/main" id="{9CE28587-CD1E-4D7C-90B4-B656D3E111A1}"/>
                  </a:ext>
                </a:extLst>
              </p:cNvPr>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p15">
                <a:extLst>
                  <a:ext uri="{FF2B5EF4-FFF2-40B4-BE49-F238E27FC236}">
                    <a16:creationId xmlns:a16="http://schemas.microsoft.com/office/drawing/2014/main" id="{A630D4F5-29EC-42D4-B8C4-2BFA95C82A06}"/>
                  </a:ext>
                </a:extLst>
              </p:cNvPr>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5;p15">
                <a:extLst>
                  <a:ext uri="{FF2B5EF4-FFF2-40B4-BE49-F238E27FC236}">
                    <a16:creationId xmlns:a16="http://schemas.microsoft.com/office/drawing/2014/main" id="{A80FCA7F-3769-4F15-A213-E585F47C9210}"/>
                  </a:ext>
                </a:extLst>
              </p:cNvPr>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6;p15">
                <a:extLst>
                  <a:ext uri="{FF2B5EF4-FFF2-40B4-BE49-F238E27FC236}">
                    <a16:creationId xmlns:a16="http://schemas.microsoft.com/office/drawing/2014/main" id="{C387FB23-978B-447B-A334-A31ABBB52C3C}"/>
                  </a:ext>
                </a:extLst>
              </p:cNvPr>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7;p15">
                <a:extLst>
                  <a:ext uri="{FF2B5EF4-FFF2-40B4-BE49-F238E27FC236}">
                    <a16:creationId xmlns:a16="http://schemas.microsoft.com/office/drawing/2014/main" id="{00865627-7222-4047-B1E2-BF3D724FE319}"/>
                  </a:ext>
                </a:extLst>
              </p:cNvPr>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p15">
                <a:extLst>
                  <a:ext uri="{FF2B5EF4-FFF2-40B4-BE49-F238E27FC236}">
                    <a16:creationId xmlns:a16="http://schemas.microsoft.com/office/drawing/2014/main" id="{ED5FA887-FAEF-4853-BB78-743B65D4145B}"/>
                  </a:ext>
                </a:extLst>
              </p:cNvPr>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p15">
                <a:extLst>
                  <a:ext uri="{FF2B5EF4-FFF2-40B4-BE49-F238E27FC236}">
                    <a16:creationId xmlns:a16="http://schemas.microsoft.com/office/drawing/2014/main" id="{2B0B7B2D-7557-4783-935B-8BC23310FF5E}"/>
                  </a:ext>
                </a:extLst>
              </p:cNvPr>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p15">
                <a:extLst>
                  <a:ext uri="{FF2B5EF4-FFF2-40B4-BE49-F238E27FC236}">
                    <a16:creationId xmlns:a16="http://schemas.microsoft.com/office/drawing/2014/main" id="{5831FDA7-42CD-4F27-BFF4-A1D08D7B1890}"/>
                  </a:ext>
                </a:extLst>
              </p:cNvPr>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p15">
                <a:extLst>
                  <a:ext uri="{FF2B5EF4-FFF2-40B4-BE49-F238E27FC236}">
                    <a16:creationId xmlns:a16="http://schemas.microsoft.com/office/drawing/2014/main" id="{F098A96E-4449-4FAF-92C5-5BCAE29700BC}"/>
                  </a:ext>
                </a:extLst>
              </p:cNvPr>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p15">
                <a:extLst>
                  <a:ext uri="{FF2B5EF4-FFF2-40B4-BE49-F238E27FC236}">
                    <a16:creationId xmlns:a16="http://schemas.microsoft.com/office/drawing/2014/main" id="{AD464B6B-EE32-48FE-B7FE-1C46207C5B96}"/>
                  </a:ext>
                </a:extLst>
              </p:cNvPr>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p15">
                <a:extLst>
                  <a:ext uri="{FF2B5EF4-FFF2-40B4-BE49-F238E27FC236}">
                    <a16:creationId xmlns:a16="http://schemas.microsoft.com/office/drawing/2014/main" id="{B7D1140A-1639-4EDB-9CDD-05CAB5750F3F}"/>
                  </a:ext>
                </a:extLst>
              </p:cNvPr>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4;p15">
                <a:extLst>
                  <a:ext uri="{FF2B5EF4-FFF2-40B4-BE49-F238E27FC236}">
                    <a16:creationId xmlns:a16="http://schemas.microsoft.com/office/drawing/2014/main" id="{F8A5F782-1200-404F-98B4-09034B7682C7}"/>
                  </a:ext>
                </a:extLst>
              </p:cNvPr>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p15">
                <a:extLst>
                  <a:ext uri="{FF2B5EF4-FFF2-40B4-BE49-F238E27FC236}">
                    <a16:creationId xmlns:a16="http://schemas.microsoft.com/office/drawing/2014/main" id="{6ABC5A29-1821-4555-90A5-40BBAD7A6F38}"/>
                  </a:ext>
                </a:extLst>
              </p:cNvPr>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p15">
                <a:extLst>
                  <a:ext uri="{FF2B5EF4-FFF2-40B4-BE49-F238E27FC236}">
                    <a16:creationId xmlns:a16="http://schemas.microsoft.com/office/drawing/2014/main" id="{A1EB28E8-A799-4157-913B-182A29E62AD4}"/>
                  </a:ext>
                </a:extLst>
              </p:cNvPr>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7;p15">
                <a:extLst>
                  <a:ext uri="{FF2B5EF4-FFF2-40B4-BE49-F238E27FC236}">
                    <a16:creationId xmlns:a16="http://schemas.microsoft.com/office/drawing/2014/main" id="{6E18CCA9-B1E0-44C2-91E2-C2274268A39C}"/>
                  </a:ext>
                </a:extLst>
              </p:cNvPr>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8;p15">
                <a:extLst>
                  <a:ext uri="{FF2B5EF4-FFF2-40B4-BE49-F238E27FC236}">
                    <a16:creationId xmlns:a16="http://schemas.microsoft.com/office/drawing/2014/main" id="{8FFDB520-7BD9-4D0A-A76D-88BDC7712F08}"/>
                  </a:ext>
                </a:extLst>
              </p:cNvPr>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9;p15">
                <a:extLst>
                  <a:ext uri="{FF2B5EF4-FFF2-40B4-BE49-F238E27FC236}">
                    <a16:creationId xmlns:a16="http://schemas.microsoft.com/office/drawing/2014/main" id="{92692993-CB13-476B-9034-57238D37AF84}"/>
                  </a:ext>
                </a:extLst>
              </p:cNvPr>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0;p15">
                <a:extLst>
                  <a:ext uri="{FF2B5EF4-FFF2-40B4-BE49-F238E27FC236}">
                    <a16:creationId xmlns:a16="http://schemas.microsoft.com/office/drawing/2014/main" id="{3D0DC572-6023-428E-A346-073B3617B7ED}"/>
                  </a:ext>
                </a:extLst>
              </p:cNvPr>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1;p15">
                <a:extLst>
                  <a:ext uri="{FF2B5EF4-FFF2-40B4-BE49-F238E27FC236}">
                    <a16:creationId xmlns:a16="http://schemas.microsoft.com/office/drawing/2014/main" id="{CD495B8B-62B2-40C8-8A1C-74D90DF60BCA}"/>
                  </a:ext>
                </a:extLst>
              </p:cNvPr>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2;p15">
                <a:extLst>
                  <a:ext uri="{FF2B5EF4-FFF2-40B4-BE49-F238E27FC236}">
                    <a16:creationId xmlns:a16="http://schemas.microsoft.com/office/drawing/2014/main" id="{2EE52497-C049-46C8-9F6A-187D90DB3979}"/>
                  </a:ext>
                </a:extLst>
              </p:cNvPr>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3;p15">
                <a:extLst>
                  <a:ext uri="{FF2B5EF4-FFF2-40B4-BE49-F238E27FC236}">
                    <a16:creationId xmlns:a16="http://schemas.microsoft.com/office/drawing/2014/main" id="{3EF03070-D66A-4590-B9FC-C74CA48D69EF}"/>
                  </a:ext>
                </a:extLst>
              </p:cNvPr>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4;p15">
                <a:extLst>
                  <a:ext uri="{FF2B5EF4-FFF2-40B4-BE49-F238E27FC236}">
                    <a16:creationId xmlns:a16="http://schemas.microsoft.com/office/drawing/2014/main" id="{ACF54455-1F23-4C43-927A-B51AFC2D6EFE}"/>
                  </a:ext>
                </a:extLst>
              </p:cNvPr>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5;p15">
                <a:extLst>
                  <a:ext uri="{FF2B5EF4-FFF2-40B4-BE49-F238E27FC236}">
                    <a16:creationId xmlns:a16="http://schemas.microsoft.com/office/drawing/2014/main" id="{93CB9BF6-65C8-4E67-B50E-0B5F3B778AF2}"/>
                  </a:ext>
                </a:extLst>
              </p:cNvPr>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6;p15">
                <a:extLst>
                  <a:ext uri="{FF2B5EF4-FFF2-40B4-BE49-F238E27FC236}">
                    <a16:creationId xmlns:a16="http://schemas.microsoft.com/office/drawing/2014/main" id="{87B5D6CB-CA60-4080-A00A-371B1145DD3A}"/>
                  </a:ext>
                </a:extLst>
              </p:cNvPr>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7;p15">
                <a:extLst>
                  <a:ext uri="{FF2B5EF4-FFF2-40B4-BE49-F238E27FC236}">
                    <a16:creationId xmlns:a16="http://schemas.microsoft.com/office/drawing/2014/main" id="{23F397A4-9677-4F15-8D4A-C53038710DDB}"/>
                  </a:ext>
                </a:extLst>
              </p:cNvPr>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8;p15">
                <a:extLst>
                  <a:ext uri="{FF2B5EF4-FFF2-40B4-BE49-F238E27FC236}">
                    <a16:creationId xmlns:a16="http://schemas.microsoft.com/office/drawing/2014/main" id="{9C269BD9-30E5-448F-BD90-99BA647BA884}"/>
                  </a:ext>
                </a:extLst>
              </p:cNvPr>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9;p15">
                <a:extLst>
                  <a:ext uri="{FF2B5EF4-FFF2-40B4-BE49-F238E27FC236}">
                    <a16:creationId xmlns:a16="http://schemas.microsoft.com/office/drawing/2014/main" id="{4D960CF0-1222-454B-9770-6F4DA13C8CAD}"/>
                  </a:ext>
                </a:extLst>
              </p:cNvPr>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0;p15">
                <a:extLst>
                  <a:ext uri="{FF2B5EF4-FFF2-40B4-BE49-F238E27FC236}">
                    <a16:creationId xmlns:a16="http://schemas.microsoft.com/office/drawing/2014/main" id="{CD81B678-F900-4091-8295-301CAF112E61}"/>
                  </a:ext>
                </a:extLst>
              </p:cNvPr>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1;p15">
                <a:extLst>
                  <a:ext uri="{FF2B5EF4-FFF2-40B4-BE49-F238E27FC236}">
                    <a16:creationId xmlns:a16="http://schemas.microsoft.com/office/drawing/2014/main" id="{DD300F7E-1D0F-4369-A8FC-0AD2570490D5}"/>
                  </a:ext>
                </a:extLst>
              </p:cNvPr>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2;p15">
                <a:extLst>
                  <a:ext uri="{FF2B5EF4-FFF2-40B4-BE49-F238E27FC236}">
                    <a16:creationId xmlns:a16="http://schemas.microsoft.com/office/drawing/2014/main" id="{EAED8DFD-76C2-4176-8845-557BEBF042F5}"/>
                  </a:ext>
                </a:extLst>
              </p:cNvPr>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p15">
                <a:extLst>
                  <a:ext uri="{FF2B5EF4-FFF2-40B4-BE49-F238E27FC236}">
                    <a16:creationId xmlns:a16="http://schemas.microsoft.com/office/drawing/2014/main" id="{C88F0F3C-1140-472D-93BA-E4D2AE90EF0F}"/>
                  </a:ext>
                </a:extLst>
              </p:cNvPr>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4;p15">
                <a:extLst>
                  <a:ext uri="{FF2B5EF4-FFF2-40B4-BE49-F238E27FC236}">
                    <a16:creationId xmlns:a16="http://schemas.microsoft.com/office/drawing/2014/main" id="{FAF5BA8C-C196-4C2B-8893-3D6A717126D2}"/>
                  </a:ext>
                </a:extLst>
              </p:cNvPr>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5;p15">
                <a:extLst>
                  <a:ext uri="{FF2B5EF4-FFF2-40B4-BE49-F238E27FC236}">
                    <a16:creationId xmlns:a16="http://schemas.microsoft.com/office/drawing/2014/main" id="{A76B269A-B81A-4DC7-AEC2-72DA84C239B1}"/>
                  </a:ext>
                </a:extLst>
              </p:cNvPr>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6;p15">
                <a:extLst>
                  <a:ext uri="{FF2B5EF4-FFF2-40B4-BE49-F238E27FC236}">
                    <a16:creationId xmlns:a16="http://schemas.microsoft.com/office/drawing/2014/main" id="{6CC689A6-6924-4AB3-BCB8-1C64731A9710}"/>
                  </a:ext>
                </a:extLst>
              </p:cNvPr>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7;p15">
                <a:extLst>
                  <a:ext uri="{FF2B5EF4-FFF2-40B4-BE49-F238E27FC236}">
                    <a16:creationId xmlns:a16="http://schemas.microsoft.com/office/drawing/2014/main" id="{FCA74416-DADD-4D07-9EA0-EC8ABA02F966}"/>
                  </a:ext>
                </a:extLst>
              </p:cNvPr>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8;p15">
                <a:extLst>
                  <a:ext uri="{FF2B5EF4-FFF2-40B4-BE49-F238E27FC236}">
                    <a16:creationId xmlns:a16="http://schemas.microsoft.com/office/drawing/2014/main" id="{97E5BB0E-F7E9-4D58-B023-BD77A75E7945}"/>
                  </a:ext>
                </a:extLst>
              </p:cNvPr>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9;p15">
                <a:extLst>
                  <a:ext uri="{FF2B5EF4-FFF2-40B4-BE49-F238E27FC236}">
                    <a16:creationId xmlns:a16="http://schemas.microsoft.com/office/drawing/2014/main" id="{5D779EB7-07BF-4C14-9A30-A95C0F6B403C}"/>
                  </a:ext>
                </a:extLst>
              </p:cNvPr>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0;p15">
                <a:extLst>
                  <a:ext uri="{FF2B5EF4-FFF2-40B4-BE49-F238E27FC236}">
                    <a16:creationId xmlns:a16="http://schemas.microsoft.com/office/drawing/2014/main" id="{A3B27D4E-1020-44B3-84C7-ACB19BA181DE}"/>
                  </a:ext>
                </a:extLst>
              </p:cNvPr>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1;p15">
                <a:extLst>
                  <a:ext uri="{FF2B5EF4-FFF2-40B4-BE49-F238E27FC236}">
                    <a16:creationId xmlns:a16="http://schemas.microsoft.com/office/drawing/2014/main" id="{6A7FDDFE-9A6B-4FD9-86AD-B6002FF9AAA6}"/>
                  </a:ext>
                </a:extLst>
              </p:cNvPr>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2;p15">
                <a:extLst>
                  <a:ext uri="{FF2B5EF4-FFF2-40B4-BE49-F238E27FC236}">
                    <a16:creationId xmlns:a16="http://schemas.microsoft.com/office/drawing/2014/main" id="{788DA176-D5B8-4736-B75C-FBC0EB3B8B45}"/>
                  </a:ext>
                </a:extLst>
              </p:cNvPr>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3;p15">
                <a:extLst>
                  <a:ext uri="{FF2B5EF4-FFF2-40B4-BE49-F238E27FC236}">
                    <a16:creationId xmlns:a16="http://schemas.microsoft.com/office/drawing/2014/main" id="{D51C17B8-2856-4892-990D-55FA44B63F09}"/>
                  </a:ext>
                </a:extLst>
              </p:cNvPr>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4;p15">
                <a:extLst>
                  <a:ext uri="{FF2B5EF4-FFF2-40B4-BE49-F238E27FC236}">
                    <a16:creationId xmlns:a16="http://schemas.microsoft.com/office/drawing/2014/main" id="{11754291-65A2-48ED-A0AC-38D16732C1BD}"/>
                  </a:ext>
                </a:extLst>
              </p:cNvPr>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5;p15">
                <a:extLst>
                  <a:ext uri="{FF2B5EF4-FFF2-40B4-BE49-F238E27FC236}">
                    <a16:creationId xmlns:a16="http://schemas.microsoft.com/office/drawing/2014/main" id="{2E129D1F-5EC4-4F20-B7EA-CE022D8CF815}"/>
                  </a:ext>
                </a:extLst>
              </p:cNvPr>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6;p15">
                <a:extLst>
                  <a:ext uri="{FF2B5EF4-FFF2-40B4-BE49-F238E27FC236}">
                    <a16:creationId xmlns:a16="http://schemas.microsoft.com/office/drawing/2014/main" id="{FF88A654-F68D-4808-A597-41B5B462B12A}"/>
                  </a:ext>
                </a:extLst>
              </p:cNvPr>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p15">
                <a:extLst>
                  <a:ext uri="{FF2B5EF4-FFF2-40B4-BE49-F238E27FC236}">
                    <a16:creationId xmlns:a16="http://schemas.microsoft.com/office/drawing/2014/main" id="{A0CF547D-A3B0-4C55-907F-D418A9FFF267}"/>
                  </a:ext>
                </a:extLst>
              </p:cNvPr>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8;p15">
                <a:extLst>
                  <a:ext uri="{FF2B5EF4-FFF2-40B4-BE49-F238E27FC236}">
                    <a16:creationId xmlns:a16="http://schemas.microsoft.com/office/drawing/2014/main" id="{B3ABBE99-FB42-48AC-A3B4-E249D7F1C46F}"/>
                  </a:ext>
                </a:extLst>
              </p:cNvPr>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9;p15">
                <a:extLst>
                  <a:ext uri="{FF2B5EF4-FFF2-40B4-BE49-F238E27FC236}">
                    <a16:creationId xmlns:a16="http://schemas.microsoft.com/office/drawing/2014/main" id="{19F51E54-868E-49F9-93AF-B08EEB71BF0A}"/>
                  </a:ext>
                </a:extLst>
              </p:cNvPr>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0;p15">
                <a:extLst>
                  <a:ext uri="{FF2B5EF4-FFF2-40B4-BE49-F238E27FC236}">
                    <a16:creationId xmlns:a16="http://schemas.microsoft.com/office/drawing/2014/main" id="{3B5BFC50-9BE1-4B6C-A5CA-CAC521367A01}"/>
                  </a:ext>
                </a:extLst>
              </p:cNvPr>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1;p15">
                <a:extLst>
                  <a:ext uri="{FF2B5EF4-FFF2-40B4-BE49-F238E27FC236}">
                    <a16:creationId xmlns:a16="http://schemas.microsoft.com/office/drawing/2014/main" id="{6ACA5F12-6AEF-40F9-BDCB-CC0D2B133AF6}"/>
                  </a:ext>
                </a:extLst>
              </p:cNvPr>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2;p15">
                <a:extLst>
                  <a:ext uri="{FF2B5EF4-FFF2-40B4-BE49-F238E27FC236}">
                    <a16:creationId xmlns:a16="http://schemas.microsoft.com/office/drawing/2014/main" id="{E232AE31-14D5-460A-939C-14413E908378}"/>
                  </a:ext>
                </a:extLst>
              </p:cNvPr>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3;p15">
                <a:extLst>
                  <a:ext uri="{FF2B5EF4-FFF2-40B4-BE49-F238E27FC236}">
                    <a16:creationId xmlns:a16="http://schemas.microsoft.com/office/drawing/2014/main" id="{C57F9A55-FCD6-4AF0-9E01-FDAC0EBCC689}"/>
                  </a:ext>
                </a:extLst>
              </p:cNvPr>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4;p15">
                <a:extLst>
                  <a:ext uri="{FF2B5EF4-FFF2-40B4-BE49-F238E27FC236}">
                    <a16:creationId xmlns:a16="http://schemas.microsoft.com/office/drawing/2014/main" id="{88AD8F54-D44E-432E-B540-25DA959215A7}"/>
                  </a:ext>
                </a:extLst>
              </p:cNvPr>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5;p15">
                <a:extLst>
                  <a:ext uri="{FF2B5EF4-FFF2-40B4-BE49-F238E27FC236}">
                    <a16:creationId xmlns:a16="http://schemas.microsoft.com/office/drawing/2014/main" id="{85199801-99A0-4BB9-B5D4-7186EF2F9E9B}"/>
                  </a:ext>
                </a:extLst>
              </p:cNvPr>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6;p15">
                <a:extLst>
                  <a:ext uri="{FF2B5EF4-FFF2-40B4-BE49-F238E27FC236}">
                    <a16:creationId xmlns:a16="http://schemas.microsoft.com/office/drawing/2014/main" id="{341BA19F-2454-42FC-9C99-237A65B57295}"/>
                  </a:ext>
                </a:extLst>
              </p:cNvPr>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7;p15">
                <a:extLst>
                  <a:ext uri="{FF2B5EF4-FFF2-40B4-BE49-F238E27FC236}">
                    <a16:creationId xmlns:a16="http://schemas.microsoft.com/office/drawing/2014/main" id="{21C9AF78-9F84-4EEC-AC2C-94315B44D445}"/>
                  </a:ext>
                </a:extLst>
              </p:cNvPr>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8;p15">
                <a:extLst>
                  <a:ext uri="{FF2B5EF4-FFF2-40B4-BE49-F238E27FC236}">
                    <a16:creationId xmlns:a16="http://schemas.microsoft.com/office/drawing/2014/main" id="{665F208D-5607-4713-B877-8F5FB905C21A}"/>
                  </a:ext>
                </a:extLst>
              </p:cNvPr>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9;p15">
                <a:extLst>
                  <a:ext uri="{FF2B5EF4-FFF2-40B4-BE49-F238E27FC236}">
                    <a16:creationId xmlns:a16="http://schemas.microsoft.com/office/drawing/2014/main" id="{73C3B4B7-D546-4A15-BDA6-A0081ACAD414}"/>
                  </a:ext>
                </a:extLst>
              </p:cNvPr>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0;p15">
                <a:extLst>
                  <a:ext uri="{FF2B5EF4-FFF2-40B4-BE49-F238E27FC236}">
                    <a16:creationId xmlns:a16="http://schemas.microsoft.com/office/drawing/2014/main" id="{B5ED8F26-FE1A-4457-9677-8BFF4CC3FFA7}"/>
                  </a:ext>
                </a:extLst>
              </p:cNvPr>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1;p15">
                <a:extLst>
                  <a:ext uri="{FF2B5EF4-FFF2-40B4-BE49-F238E27FC236}">
                    <a16:creationId xmlns:a16="http://schemas.microsoft.com/office/drawing/2014/main" id="{0BA6EAA2-D42B-435B-8BF1-BCBF7E43F6B9}"/>
                  </a:ext>
                </a:extLst>
              </p:cNvPr>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2;p15">
                <a:extLst>
                  <a:ext uri="{FF2B5EF4-FFF2-40B4-BE49-F238E27FC236}">
                    <a16:creationId xmlns:a16="http://schemas.microsoft.com/office/drawing/2014/main" id="{83CCFCEC-9944-4DD7-B75D-8247BA2ADDE9}"/>
                  </a:ext>
                </a:extLst>
              </p:cNvPr>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3;p15">
                <a:extLst>
                  <a:ext uri="{FF2B5EF4-FFF2-40B4-BE49-F238E27FC236}">
                    <a16:creationId xmlns:a16="http://schemas.microsoft.com/office/drawing/2014/main" id="{EE1EABC3-8C13-42CE-9E29-B829C42BD385}"/>
                  </a:ext>
                </a:extLst>
              </p:cNvPr>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4;p15">
                <a:extLst>
                  <a:ext uri="{FF2B5EF4-FFF2-40B4-BE49-F238E27FC236}">
                    <a16:creationId xmlns:a16="http://schemas.microsoft.com/office/drawing/2014/main" id="{AB625ADB-5368-4E13-9118-A0D52C7F6EE0}"/>
                  </a:ext>
                </a:extLst>
              </p:cNvPr>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5;p15">
                <a:extLst>
                  <a:ext uri="{FF2B5EF4-FFF2-40B4-BE49-F238E27FC236}">
                    <a16:creationId xmlns:a16="http://schemas.microsoft.com/office/drawing/2014/main" id="{16A4A4D8-24CE-493E-93FF-C57FDFD33568}"/>
                  </a:ext>
                </a:extLst>
              </p:cNvPr>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6;p15">
                <a:extLst>
                  <a:ext uri="{FF2B5EF4-FFF2-40B4-BE49-F238E27FC236}">
                    <a16:creationId xmlns:a16="http://schemas.microsoft.com/office/drawing/2014/main" id="{8D358293-6996-4236-8BBC-9C9E4CDE574B}"/>
                  </a:ext>
                </a:extLst>
              </p:cNvPr>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7;p15">
                <a:extLst>
                  <a:ext uri="{FF2B5EF4-FFF2-40B4-BE49-F238E27FC236}">
                    <a16:creationId xmlns:a16="http://schemas.microsoft.com/office/drawing/2014/main" id="{9C8A1039-E8D9-4186-86D3-1C178543E1D9}"/>
                  </a:ext>
                </a:extLst>
              </p:cNvPr>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8;p15">
                <a:extLst>
                  <a:ext uri="{FF2B5EF4-FFF2-40B4-BE49-F238E27FC236}">
                    <a16:creationId xmlns:a16="http://schemas.microsoft.com/office/drawing/2014/main" id="{CB082CB6-1288-46AF-951C-F8DEE344E0C7}"/>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9;p15">
                <a:extLst>
                  <a:ext uri="{FF2B5EF4-FFF2-40B4-BE49-F238E27FC236}">
                    <a16:creationId xmlns:a16="http://schemas.microsoft.com/office/drawing/2014/main" id="{B45D6A6E-93F4-46CF-B2CC-2364955EB85A}"/>
                  </a:ext>
                </a:extLst>
              </p:cNvPr>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0;p15">
                <a:extLst>
                  <a:ext uri="{FF2B5EF4-FFF2-40B4-BE49-F238E27FC236}">
                    <a16:creationId xmlns:a16="http://schemas.microsoft.com/office/drawing/2014/main" id="{4F16466F-62CB-460D-8207-DA8A8CFECD7D}"/>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p15">
                <a:extLst>
                  <a:ext uri="{FF2B5EF4-FFF2-40B4-BE49-F238E27FC236}">
                    <a16:creationId xmlns:a16="http://schemas.microsoft.com/office/drawing/2014/main" id="{FDE2A040-1F0A-48B4-9459-F0EC95D0F691}"/>
                  </a:ext>
                </a:extLst>
              </p:cNvPr>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2;p15">
                <a:extLst>
                  <a:ext uri="{FF2B5EF4-FFF2-40B4-BE49-F238E27FC236}">
                    <a16:creationId xmlns:a16="http://schemas.microsoft.com/office/drawing/2014/main" id="{427BE118-FBF0-44F1-8319-3950BA7AB914}"/>
                  </a:ext>
                </a:extLst>
              </p:cNvPr>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3;p15">
                <a:extLst>
                  <a:ext uri="{FF2B5EF4-FFF2-40B4-BE49-F238E27FC236}">
                    <a16:creationId xmlns:a16="http://schemas.microsoft.com/office/drawing/2014/main" id="{473444DC-1306-41E3-82B4-7C246429C198}"/>
                  </a:ext>
                </a:extLst>
              </p:cNvPr>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4;p15">
                <a:extLst>
                  <a:ext uri="{FF2B5EF4-FFF2-40B4-BE49-F238E27FC236}">
                    <a16:creationId xmlns:a16="http://schemas.microsoft.com/office/drawing/2014/main" id="{4525C075-9229-4AEA-8335-37B3372412C0}"/>
                  </a:ext>
                </a:extLst>
              </p:cNvPr>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5;p15">
                <a:extLst>
                  <a:ext uri="{FF2B5EF4-FFF2-40B4-BE49-F238E27FC236}">
                    <a16:creationId xmlns:a16="http://schemas.microsoft.com/office/drawing/2014/main" id="{25E5C440-A4A4-42B0-8CA6-3CF1F0AF519F}"/>
                  </a:ext>
                </a:extLst>
              </p:cNvPr>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6;p15">
                <a:extLst>
                  <a:ext uri="{FF2B5EF4-FFF2-40B4-BE49-F238E27FC236}">
                    <a16:creationId xmlns:a16="http://schemas.microsoft.com/office/drawing/2014/main" id="{3CB8291C-F35F-4CF4-AA9B-2FBB1B31F353}"/>
                  </a:ext>
                </a:extLst>
              </p:cNvPr>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7;p15">
                <a:extLst>
                  <a:ext uri="{FF2B5EF4-FFF2-40B4-BE49-F238E27FC236}">
                    <a16:creationId xmlns:a16="http://schemas.microsoft.com/office/drawing/2014/main" id="{78456F90-C7E4-4708-83B3-BFEEB4C284C9}"/>
                  </a:ext>
                </a:extLst>
              </p:cNvPr>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8;p15">
                <a:extLst>
                  <a:ext uri="{FF2B5EF4-FFF2-40B4-BE49-F238E27FC236}">
                    <a16:creationId xmlns:a16="http://schemas.microsoft.com/office/drawing/2014/main" id="{CF9267F7-1ABE-4ABA-B985-60931B2D548D}"/>
                  </a:ext>
                </a:extLst>
              </p:cNvPr>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9;p15">
                <a:extLst>
                  <a:ext uri="{FF2B5EF4-FFF2-40B4-BE49-F238E27FC236}">
                    <a16:creationId xmlns:a16="http://schemas.microsoft.com/office/drawing/2014/main" id="{A30EDA9D-79D2-4403-8DAE-709D4EC468B9}"/>
                  </a:ext>
                </a:extLst>
              </p:cNvPr>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0;p15">
                <a:extLst>
                  <a:ext uri="{FF2B5EF4-FFF2-40B4-BE49-F238E27FC236}">
                    <a16:creationId xmlns:a16="http://schemas.microsoft.com/office/drawing/2014/main" id="{A00273D8-57BE-43A0-B7F6-79395B06E99A}"/>
                  </a:ext>
                </a:extLst>
              </p:cNvPr>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1;p15">
                <a:extLst>
                  <a:ext uri="{FF2B5EF4-FFF2-40B4-BE49-F238E27FC236}">
                    <a16:creationId xmlns:a16="http://schemas.microsoft.com/office/drawing/2014/main" id="{0FB0C6F0-E6E2-4931-8BF6-49199D4FA6D1}"/>
                  </a:ext>
                </a:extLst>
              </p:cNvPr>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2;p15">
                <a:extLst>
                  <a:ext uri="{FF2B5EF4-FFF2-40B4-BE49-F238E27FC236}">
                    <a16:creationId xmlns:a16="http://schemas.microsoft.com/office/drawing/2014/main" id="{1A895C80-274B-4FDE-9B5A-C3651F2B7DD3}"/>
                  </a:ext>
                </a:extLst>
              </p:cNvPr>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3;p15">
                <a:extLst>
                  <a:ext uri="{FF2B5EF4-FFF2-40B4-BE49-F238E27FC236}">
                    <a16:creationId xmlns:a16="http://schemas.microsoft.com/office/drawing/2014/main" id="{EDEBC9FB-5AB0-4071-A120-BA11E0334774}"/>
                  </a:ext>
                </a:extLst>
              </p:cNvPr>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4;p15">
                <a:extLst>
                  <a:ext uri="{FF2B5EF4-FFF2-40B4-BE49-F238E27FC236}">
                    <a16:creationId xmlns:a16="http://schemas.microsoft.com/office/drawing/2014/main" id="{8032BF83-6684-4A8E-A8B3-BA6D4954D184}"/>
                  </a:ext>
                </a:extLst>
              </p:cNvPr>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5;p15">
                <a:extLst>
                  <a:ext uri="{FF2B5EF4-FFF2-40B4-BE49-F238E27FC236}">
                    <a16:creationId xmlns:a16="http://schemas.microsoft.com/office/drawing/2014/main" id="{90D074CF-C107-4A4C-8236-DCA1176CB7D4}"/>
                  </a:ext>
                </a:extLst>
              </p:cNvPr>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96;p15">
                <a:extLst>
                  <a:ext uri="{FF2B5EF4-FFF2-40B4-BE49-F238E27FC236}">
                    <a16:creationId xmlns:a16="http://schemas.microsoft.com/office/drawing/2014/main" id="{3C95DD14-BDEB-4A1E-993F-4A5CC10F097D}"/>
                  </a:ext>
                </a:extLst>
              </p:cNvPr>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97;p15">
                <a:extLst>
                  <a:ext uri="{FF2B5EF4-FFF2-40B4-BE49-F238E27FC236}">
                    <a16:creationId xmlns:a16="http://schemas.microsoft.com/office/drawing/2014/main" id="{FE04D1EA-CCF2-4B38-9C0A-7647ED7BAEC7}"/>
                  </a:ext>
                </a:extLst>
              </p:cNvPr>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98;p15">
                <a:extLst>
                  <a:ext uri="{FF2B5EF4-FFF2-40B4-BE49-F238E27FC236}">
                    <a16:creationId xmlns:a16="http://schemas.microsoft.com/office/drawing/2014/main" id="{4F293D68-7DAE-4E2F-9291-52341520FE2E}"/>
                  </a:ext>
                </a:extLst>
              </p:cNvPr>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99;p15">
                <a:extLst>
                  <a:ext uri="{FF2B5EF4-FFF2-40B4-BE49-F238E27FC236}">
                    <a16:creationId xmlns:a16="http://schemas.microsoft.com/office/drawing/2014/main" id="{A4F0D5D9-5410-4229-ABC4-77C75DB5F6E4}"/>
                  </a:ext>
                </a:extLst>
              </p:cNvPr>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0;p15">
                <a:extLst>
                  <a:ext uri="{FF2B5EF4-FFF2-40B4-BE49-F238E27FC236}">
                    <a16:creationId xmlns:a16="http://schemas.microsoft.com/office/drawing/2014/main" id="{5D069523-7EDA-40B8-ADF5-E39E9FAC969B}"/>
                  </a:ext>
                </a:extLst>
              </p:cNvPr>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1;p15">
                <a:extLst>
                  <a:ext uri="{FF2B5EF4-FFF2-40B4-BE49-F238E27FC236}">
                    <a16:creationId xmlns:a16="http://schemas.microsoft.com/office/drawing/2014/main" id="{E66F5053-D328-4115-B56C-F3723DDB6241}"/>
                  </a:ext>
                </a:extLst>
              </p:cNvPr>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2;p15">
                <a:extLst>
                  <a:ext uri="{FF2B5EF4-FFF2-40B4-BE49-F238E27FC236}">
                    <a16:creationId xmlns:a16="http://schemas.microsoft.com/office/drawing/2014/main" id="{003CA8B5-256A-447F-A6A0-1931185CDA8C}"/>
                  </a:ext>
                </a:extLst>
              </p:cNvPr>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3;p15">
                <a:extLst>
                  <a:ext uri="{FF2B5EF4-FFF2-40B4-BE49-F238E27FC236}">
                    <a16:creationId xmlns:a16="http://schemas.microsoft.com/office/drawing/2014/main" id="{5CA92DE3-33A5-4303-8FAB-F851DC42F987}"/>
                  </a:ext>
                </a:extLst>
              </p:cNvPr>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4;p15">
                <a:extLst>
                  <a:ext uri="{FF2B5EF4-FFF2-40B4-BE49-F238E27FC236}">
                    <a16:creationId xmlns:a16="http://schemas.microsoft.com/office/drawing/2014/main" id="{A479B90A-FF33-42DA-BAD7-A665DA3AA241}"/>
                  </a:ext>
                </a:extLst>
              </p:cNvPr>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5;p15">
                <a:extLst>
                  <a:ext uri="{FF2B5EF4-FFF2-40B4-BE49-F238E27FC236}">
                    <a16:creationId xmlns:a16="http://schemas.microsoft.com/office/drawing/2014/main" id="{96067437-B801-4B5F-B719-7EF12614048A}"/>
                  </a:ext>
                </a:extLst>
              </p:cNvPr>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6;p15">
                <a:extLst>
                  <a:ext uri="{FF2B5EF4-FFF2-40B4-BE49-F238E27FC236}">
                    <a16:creationId xmlns:a16="http://schemas.microsoft.com/office/drawing/2014/main" id="{2559CD3B-7E24-4E4E-B217-A9C5A5A6E979}"/>
                  </a:ext>
                </a:extLst>
              </p:cNvPr>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7;p15">
                <a:extLst>
                  <a:ext uri="{FF2B5EF4-FFF2-40B4-BE49-F238E27FC236}">
                    <a16:creationId xmlns:a16="http://schemas.microsoft.com/office/drawing/2014/main" id="{E35BE939-74DC-412C-85B8-473984465A96}"/>
                  </a:ext>
                </a:extLst>
              </p:cNvPr>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8;p15">
                <a:extLst>
                  <a:ext uri="{FF2B5EF4-FFF2-40B4-BE49-F238E27FC236}">
                    <a16:creationId xmlns:a16="http://schemas.microsoft.com/office/drawing/2014/main" id="{68450D9B-5783-4325-967F-6384FECF71CD}"/>
                  </a:ext>
                </a:extLst>
              </p:cNvPr>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9;p15">
                <a:extLst>
                  <a:ext uri="{FF2B5EF4-FFF2-40B4-BE49-F238E27FC236}">
                    <a16:creationId xmlns:a16="http://schemas.microsoft.com/office/drawing/2014/main" id="{08C80DD8-CA88-45B1-86E1-EF86C6CF47CF}"/>
                  </a:ext>
                </a:extLst>
              </p:cNvPr>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0;p15">
                <a:extLst>
                  <a:ext uri="{FF2B5EF4-FFF2-40B4-BE49-F238E27FC236}">
                    <a16:creationId xmlns:a16="http://schemas.microsoft.com/office/drawing/2014/main" id="{60FF1E82-CF5D-47CE-8D8A-220579C11C70}"/>
                  </a:ext>
                </a:extLst>
              </p:cNvPr>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1;p15">
                <a:extLst>
                  <a:ext uri="{FF2B5EF4-FFF2-40B4-BE49-F238E27FC236}">
                    <a16:creationId xmlns:a16="http://schemas.microsoft.com/office/drawing/2014/main" id="{EC7F642A-9325-41BC-8B1E-2747D4C4903D}"/>
                  </a:ext>
                </a:extLst>
              </p:cNvPr>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2;p15">
                <a:extLst>
                  <a:ext uri="{FF2B5EF4-FFF2-40B4-BE49-F238E27FC236}">
                    <a16:creationId xmlns:a16="http://schemas.microsoft.com/office/drawing/2014/main" id="{082506A7-1AFF-4E9E-8A34-1C0946E28767}"/>
                  </a:ext>
                </a:extLst>
              </p:cNvPr>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3;p15">
                <a:extLst>
                  <a:ext uri="{FF2B5EF4-FFF2-40B4-BE49-F238E27FC236}">
                    <a16:creationId xmlns:a16="http://schemas.microsoft.com/office/drawing/2014/main" id="{B9FBC7E4-372E-4267-BA7A-4D2CB03BCD5D}"/>
                  </a:ext>
                </a:extLst>
              </p:cNvPr>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4;p15">
                <a:extLst>
                  <a:ext uri="{FF2B5EF4-FFF2-40B4-BE49-F238E27FC236}">
                    <a16:creationId xmlns:a16="http://schemas.microsoft.com/office/drawing/2014/main" id="{9F405E00-45E0-453E-AD2B-56A888FD6C33}"/>
                  </a:ext>
                </a:extLst>
              </p:cNvPr>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5;p15">
                <a:extLst>
                  <a:ext uri="{FF2B5EF4-FFF2-40B4-BE49-F238E27FC236}">
                    <a16:creationId xmlns:a16="http://schemas.microsoft.com/office/drawing/2014/main" id="{561AD87B-3525-47FF-9817-EA9B60DE71D2}"/>
                  </a:ext>
                </a:extLst>
              </p:cNvPr>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6;p15">
                <a:extLst>
                  <a:ext uri="{FF2B5EF4-FFF2-40B4-BE49-F238E27FC236}">
                    <a16:creationId xmlns:a16="http://schemas.microsoft.com/office/drawing/2014/main" id="{2EE6AB26-A9BE-4549-9917-66390E4FBC4F}"/>
                  </a:ext>
                </a:extLst>
              </p:cNvPr>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7;p15">
                <a:extLst>
                  <a:ext uri="{FF2B5EF4-FFF2-40B4-BE49-F238E27FC236}">
                    <a16:creationId xmlns:a16="http://schemas.microsoft.com/office/drawing/2014/main" id="{4CAAC96F-BEA7-465E-8AF4-BCAE01B17720}"/>
                  </a:ext>
                </a:extLst>
              </p:cNvPr>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8;p15">
                <a:extLst>
                  <a:ext uri="{FF2B5EF4-FFF2-40B4-BE49-F238E27FC236}">
                    <a16:creationId xmlns:a16="http://schemas.microsoft.com/office/drawing/2014/main" id="{0910C78E-52F5-4594-910B-FDA8A40E7590}"/>
                  </a:ext>
                </a:extLst>
              </p:cNvPr>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9;p15">
                <a:extLst>
                  <a:ext uri="{FF2B5EF4-FFF2-40B4-BE49-F238E27FC236}">
                    <a16:creationId xmlns:a16="http://schemas.microsoft.com/office/drawing/2014/main" id="{6AFD9985-10E9-4EB2-8C2A-FB6864A7C964}"/>
                  </a:ext>
                </a:extLst>
              </p:cNvPr>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20;p15">
                <a:extLst>
                  <a:ext uri="{FF2B5EF4-FFF2-40B4-BE49-F238E27FC236}">
                    <a16:creationId xmlns:a16="http://schemas.microsoft.com/office/drawing/2014/main" id="{EFE5A82F-7E3D-45FB-9DD9-DF32092C254F}"/>
                  </a:ext>
                </a:extLst>
              </p:cNvPr>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21;p15">
                <a:extLst>
                  <a:ext uri="{FF2B5EF4-FFF2-40B4-BE49-F238E27FC236}">
                    <a16:creationId xmlns:a16="http://schemas.microsoft.com/office/drawing/2014/main" id="{4A4A328E-E17A-4C48-A970-B84F5B599C48}"/>
                  </a:ext>
                </a:extLst>
              </p:cNvPr>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2;p15">
                <a:extLst>
                  <a:ext uri="{FF2B5EF4-FFF2-40B4-BE49-F238E27FC236}">
                    <a16:creationId xmlns:a16="http://schemas.microsoft.com/office/drawing/2014/main" id="{80CB6A20-CA58-451F-9690-36C1789795FC}"/>
                  </a:ext>
                </a:extLst>
              </p:cNvPr>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3;p15">
                <a:extLst>
                  <a:ext uri="{FF2B5EF4-FFF2-40B4-BE49-F238E27FC236}">
                    <a16:creationId xmlns:a16="http://schemas.microsoft.com/office/drawing/2014/main" id="{5C359F7D-DA5F-439E-89D1-0DB68574DB0E}"/>
                  </a:ext>
                </a:extLst>
              </p:cNvPr>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4;p15">
                <a:extLst>
                  <a:ext uri="{FF2B5EF4-FFF2-40B4-BE49-F238E27FC236}">
                    <a16:creationId xmlns:a16="http://schemas.microsoft.com/office/drawing/2014/main" id="{D86EE32A-BD05-4EF8-9305-72D8A2AF28C7}"/>
                  </a:ext>
                </a:extLst>
              </p:cNvPr>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25;p15">
              <a:extLst>
                <a:ext uri="{FF2B5EF4-FFF2-40B4-BE49-F238E27FC236}">
                  <a16:creationId xmlns:a16="http://schemas.microsoft.com/office/drawing/2014/main" id="{09157720-1989-4ED3-89D0-BE89602C89D5}"/>
                </a:ext>
              </a:extLst>
            </p:cNvPr>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15">
              <a:extLst>
                <a:ext uri="{FF2B5EF4-FFF2-40B4-BE49-F238E27FC236}">
                  <a16:creationId xmlns:a16="http://schemas.microsoft.com/office/drawing/2014/main" id="{A344F59D-777D-4FC2-BD10-216660585A4E}"/>
                </a:ext>
              </a:extLst>
            </p:cNvPr>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15">
              <a:extLst>
                <a:ext uri="{FF2B5EF4-FFF2-40B4-BE49-F238E27FC236}">
                  <a16:creationId xmlns:a16="http://schemas.microsoft.com/office/drawing/2014/main" id="{A23BC466-11FC-4D63-A80F-F17452EB4788}"/>
                </a:ext>
              </a:extLst>
            </p:cNvPr>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15">
              <a:extLst>
                <a:ext uri="{FF2B5EF4-FFF2-40B4-BE49-F238E27FC236}">
                  <a16:creationId xmlns:a16="http://schemas.microsoft.com/office/drawing/2014/main" id="{2E3C76FA-0E3C-4026-BA1C-8BD01DFD49CF}"/>
                </a:ext>
              </a:extLst>
            </p:cNvPr>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p15">
              <a:extLst>
                <a:ext uri="{FF2B5EF4-FFF2-40B4-BE49-F238E27FC236}">
                  <a16:creationId xmlns:a16="http://schemas.microsoft.com/office/drawing/2014/main" id="{FD18A21A-BF51-43DE-BC08-8E061760A706}"/>
                </a:ext>
              </a:extLst>
            </p:cNvPr>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p15">
              <a:extLst>
                <a:ext uri="{FF2B5EF4-FFF2-40B4-BE49-F238E27FC236}">
                  <a16:creationId xmlns:a16="http://schemas.microsoft.com/office/drawing/2014/main" id="{055960EC-5625-409B-A755-0954719AA73D}"/>
                </a:ext>
              </a:extLst>
            </p:cNvPr>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241;p16">
            <a:extLst>
              <a:ext uri="{FF2B5EF4-FFF2-40B4-BE49-F238E27FC236}">
                <a16:creationId xmlns:a16="http://schemas.microsoft.com/office/drawing/2014/main" id="{11529B32-D182-49ED-874E-D37F9E29D138}"/>
              </a:ext>
            </a:extLst>
          </p:cNvPr>
          <p:cNvGrpSpPr/>
          <p:nvPr/>
        </p:nvGrpSpPr>
        <p:grpSpPr>
          <a:xfrm>
            <a:off x="368283" y="2338087"/>
            <a:ext cx="2653421" cy="2696472"/>
            <a:chOff x="3525722" y="1985800"/>
            <a:chExt cx="2702609" cy="2746178"/>
          </a:xfrm>
        </p:grpSpPr>
        <p:sp>
          <p:nvSpPr>
            <p:cNvPr id="186" name="Google Shape;242;p16">
              <a:extLst>
                <a:ext uri="{FF2B5EF4-FFF2-40B4-BE49-F238E27FC236}">
                  <a16:creationId xmlns:a16="http://schemas.microsoft.com/office/drawing/2014/main" id="{4AF3BE44-448E-4B60-9A9A-56053DF928A6}"/>
                </a:ext>
              </a:extLst>
            </p:cNvPr>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3;p16">
              <a:extLst>
                <a:ext uri="{FF2B5EF4-FFF2-40B4-BE49-F238E27FC236}">
                  <a16:creationId xmlns:a16="http://schemas.microsoft.com/office/drawing/2014/main" id="{46531489-5500-4CBA-8674-75BE0AC54D5F}"/>
                </a:ext>
              </a:extLst>
            </p:cNvPr>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4;p16">
              <a:extLst>
                <a:ext uri="{FF2B5EF4-FFF2-40B4-BE49-F238E27FC236}">
                  <a16:creationId xmlns:a16="http://schemas.microsoft.com/office/drawing/2014/main" id="{CF8A2FC8-A69A-4831-ACE9-10063A85804C}"/>
                </a:ext>
              </a:extLst>
            </p:cNvPr>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5;p16">
              <a:extLst>
                <a:ext uri="{FF2B5EF4-FFF2-40B4-BE49-F238E27FC236}">
                  <a16:creationId xmlns:a16="http://schemas.microsoft.com/office/drawing/2014/main" id="{471884AB-3E68-4208-AD57-8EC63E97A4D3}"/>
                </a:ext>
              </a:extLst>
            </p:cNvPr>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6;p16">
              <a:extLst>
                <a:ext uri="{FF2B5EF4-FFF2-40B4-BE49-F238E27FC236}">
                  <a16:creationId xmlns:a16="http://schemas.microsoft.com/office/drawing/2014/main" id="{0DCD958C-E1E0-49B6-AD8D-4272A3C6C817}"/>
                </a:ext>
              </a:extLst>
            </p:cNvPr>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7;p16">
              <a:extLst>
                <a:ext uri="{FF2B5EF4-FFF2-40B4-BE49-F238E27FC236}">
                  <a16:creationId xmlns:a16="http://schemas.microsoft.com/office/drawing/2014/main" id="{2EF9F720-9733-4013-8AB2-72EDBEE8B92F}"/>
                </a:ext>
              </a:extLst>
            </p:cNvPr>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8;p16">
              <a:extLst>
                <a:ext uri="{FF2B5EF4-FFF2-40B4-BE49-F238E27FC236}">
                  <a16:creationId xmlns:a16="http://schemas.microsoft.com/office/drawing/2014/main" id="{FB5E991B-9525-44F9-9E62-6EDEC6BF85D9}"/>
                </a:ext>
              </a:extLst>
            </p:cNvPr>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9;p16">
              <a:extLst>
                <a:ext uri="{FF2B5EF4-FFF2-40B4-BE49-F238E27FC236}">
                  <a16:creationId xmlns:a16="http://schemas.microsoft.com/office/drawing/2014/main" id="{EA19B01D-3CA9-4597-851B-870924F8DFFA}"/>
                </a:ext>
              </a:extLst>
            </p:cNvPr>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0;p16">
              <a:extLst>
                <a:ext uri="{FF2B5EF4-FFF2-40B4-BE49-F238E27FC236}">
                  <a16:creationId xmlns:a16="http://schemas.microsoft.com/office/drawing/2014/main" id="{0D78D70C-AD12-4365-A71F-559D409EA838}"/>
                </a:ext>
              </a:extLst>
            </p:cNvPr>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p16">
              <a:extLst>
                <a:ext uri="{FF2B5EF4-FFF2-40B4-BE49-F238E27FC236}">
                  <a16:creationId xmlns:a16="http://schemas.microsoft.com/office/drawing/2014/main" id="{479BC502-5D9F-4067-A0C7-8A3430ED926B}"/>
                </a:ext>
              </a:extLst>
            </p:cNvPr>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2;p16">
              <a:extLst>
                <a:ext uri="{FF2B5EF4-FFF2-40B4-BE49-F238E27FC236}">
                  <a16:creationId xmlns:a16="http://schemas.microsoft.com/office/drawing/2014/main" id="{28326859-87B7-4B04-9C45-5F8EBEA05689}"/>
                </a:ext>
              </a:extLst>
            </p:cNvPr>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3;p16">
              <a:extLst>
                <a:ext uri="{FF2B5EF4-FFF2-40B4-BE49-F238E27FC236}">
                  <a16:creationId xmlns:a16="http://schemas.microsoft.com/office/drawing/2014/main" id="{E8F92059-9779-4F2A-AF1E-5D94FEF0936D}"/>
                </a:ext>
              </a:extLst>
            </p:cNvPr>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4;p16">
              <a:extLst>
                <a:ext uri="{FF2B5EF4-FFF2-40B4-BE49-F238E27FC236}">
                  <a16:creationId xmlns:a16="http://schemas.microsoft.com/office/drawing/2014/main" id="{A1CD2EF6-0DAE-415A-80A0-4243117B5CF3}"/>
                </a:ext>
              </a:extLst>
            </p:cNvPr>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5;p16">
              <a:extLst>
                <a:ext uri="{FF2B5EF4-FFF2-40B4-BE49-F238E27FC236}">
                  <a16:creationId xmlns:a16="http://schemas.microsoft.com/office/drawing/2014/main" id="{525CB8D6-7506-4F17-8D65-E516C6799989}"/>
                </a:ext>
              </a:extLst>
            </p:cNvPr>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6;p16">
              <a:extLst>
                <a:ext uri="{FF2B5EF4-FFF2-40B4-BE49-F238E27FC236}">
                  <a16:creationId xmlns:a16="http://schemas.microsoft.com/office/drawing/2014/main" id="{E58A914F-4B21-4070-A515-860E3086A9CF}"/>
                </a:ext>
              </a:extLst>
            </p:cNvPr>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7;p16">
              <a:extLst>
                <a:ext uri="{FF2B5EF4-FFF2-40B4-BE49-F238E27FC236}">
                  <a16:creationId xmlns:a16="http://schemas.microsoft.com/office/drawing/2014/main" id="{3E4472AC-9D2C-434F-BEC7-853ED667C7EF}"/>
                </a:ext>
              </a:extLst>
            </p:cNvPr>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p16">
              <a:extLst>
                <a:ext uri="{FF2B5EF4-FFF2-40B4-BE49-F238E27FC236}">
                  <a16:creationId xmlns:a16="http://schemas.microsoft.com/office/drawing/2014/main" id="{841D2D1F-BABE-486D-BE7B-92DFF1FF377A}"/>
                </a:ext>
              </a:extLst>
            </p:cNvPr>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p16">
              <a:extLst>
                <a:ext uri="{FF2B5EF4-FFF2-40B4-BE49-F238E27FC236}">
                  <a16:creationId xmlns:a16="http://schemas.microsoft.com/office/drawing/2014/main" id="{C62463C6-0EA9-4A64-98EE-1DBD2752CCDD}"/>
                </a:ext>
              </a:extLst>
            </p:cNvPr>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0;p16">
              <a:extLst>
                <a:ext uri="{FF2B5EF4-FFF2-40B4-BE49-F238E27FC236}">
                  <a16:creationId xmlns:a16="http://schemas.microsoft.com/office/drawing/2014/main" id="{F86158D7-3C85-4641-8926-DC76B5C231D1}"/>
                </a:ext>
              </a:extLst>
            </p:cNvPr>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61;p16">
              <a:extLst>
                <a:ext uri="{FF2B5EF4-FFF2-40B4-BE49-F238E27FC236}">
                  <a16:creationId xmlns:a16="http://schemas.microsoft.com/office/drawing/2014/main" id="{35ACFA72-2EF5-47CD-AEFD-3EE493359179}"/>
                </a:ext>
              </a:extLst>
            </p:cNvPr>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2;p16">
              <a:extLst>
                <a:ext uri="{FF2B5EF4-FFF2-40B4-BE49-F238E27FC236}">
                  <a16:creationId xmlns:a16="http://schemas.microsoft.com/office/drawing/2014/main" id="{D537899E-430F-474A-8318-B7180246EA4F}"/>
                </a:ext>
              </a:extLst>
            </p:cNvPr>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3;p16">
              <a:extLst>
                <a:ext uri="{FF2B5EF4-FFF2-40B4-BE49-F238E27FC236}">
                  <a16:creationId xmlns:a16="http://schemas.microsoft.com/office/drawing/2014/main" id="{4F7A387A-F7C6-4DDF-B817-68FB21339AD3}"/>
                </a:ext>
              </a:extLst>
            </p:cNvPr>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4;p16">
              <a:extLst>
                <a:ext uri="{FF2B5EF4-FFF2-40B4-BE49-F238E27FC236}">
                  <a16:creationId xmlns:a16="http://schemas.microsoft.com/office/drawing/2014/main" id="{28310147-06A7-4C79-BA57-EF0CF66B1DDA}"/>
                </a:ext>
              </a:extLst>
            </p:cNvPr>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5;p16">
              <a:extLst>
                <a:ext uri="{FF2B5EF4-FFF2-40B4-BE49-F238E27FC236}">
                  <a16:creationId xmlns:a16="http://schemas.microsoft.com/office/drawing/2014/main" id="{BDC16985-1165-47A6-89FF-FEB426A8B552}"/>
                </a:ext>
              </a:extLst>
            </p:cNvPr>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6;p16">
              <a:extLst>
                <a:ext uri="{FF2B5EF4-FFF2-40B4-BE49-F238E27FC236}">
                  <a16:creationId xmlns:a16="http://schemas.microsoft.com/office/drawing/2014/main" id="{DFC0D80F-C10D-48EC-B580-4765D0C0ED47}"/>
                </a:ext>
              </a:extLst>
            </p:cNvPr>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7;p16">
              <a:extLst>
                <a:ext uri="{FF2B5EF4-FFF2-40B4-BE49-F238E27FC236}">
                  <a16:creationId xmlns:a16="http://schemas.microsoft.com/office/drawing/2014/main" id="{60D61349-5EF6-4BCA-ADEC-F2179679798B}"/>
                </a:ext>
              </a:extLst>
            </p:cNvPr>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8;p16">
              <a:extLst>
                <a:ext uri="{FF2B5EF4-FFF2-40B4-BE49-F238E27FC236}">
                  <a16:creationId xmlns:a16="http://schemas.microsoft.com/office/drawing/2014/main" id="{44A8D9E5-87D2-45BF-ACE5-64625538D17B}"/>
                </a:ext>
              </a:extLst>
            </p:cNvPr>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9;p16">
              <a:extLst>
                <a:ext uri="{FF2B5EF4-FFF2-40B4-BE49-F238E27FC236}">
                  <a16:creationId xmlns:a16="http://schemas.microsoft.com/office/drawing/2014/main" id="{DCCD2125-A13A-4B3B-910E-F48ECFFCBDD1}"/>
                </a:ext>
              </a:extLst>
            </p:cNvPr>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70;p16">
              <a:extLst>
                <a:ext uri="{FF2B5EF4-FFF2-40B4-BE49-F238E27FC236}">
                  <a16:creationId xmlns:a16="http://schemas.microsoft.com/office/drawing/2014/main" id="{CD66FDA9-9F4E-4FD6-A926-BF0753A742A6}"/>
                </a:ext>
              </a:extLst>
            </p:cNvPr>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71;p16">
              <a:extLst>
                <a:ext uri="{FF2B5EF4-FFF2-40B4-BE49-F238E27FC236}">
                  <a16:creationId xmlns:a16="http://schemas.microsoft.com/office/drawing/2014/main" id="{23FE16BD-E543-4C39-B16A-DFB2E095E7A6}"/>
                </a:ext>
              </a:extLst>
            </p:cNvPr>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72;p16">
              <a:extLst>
                <a:ext uri="{FF2B5EF4-FFF2-40B4-BE49-F238E27FC236}">
                  <a16:creationId xmlns:a16="http://schemas.microsoft.com/office/drawing/2014/main" id="{002AEC82-A152-4D03-A08E-51F5E811E679}"/>
                </a:ext>
              </a:extLst>
            </p:cNvPr>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73;p16">
              <a:extLst>
                <a:ext uri="{FF2B5EF4-FFF2-40B4-BE49-F238E27FC236}">
                  <a16:creationId xmlns:a16="http://schemas.microsoft.com/office/drawing/2014/main" id="{ADB8E18D-ED83-4771-805F-1A1D1B27CD24}"/>
                </a:ext>
              </a:extLst>
            </p:cNvPr>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74;p16">
              <a:extLst>
                <a:ext uri="{FF2B5EF4-FFF2-40B4-BE49-F238E27FC236}">
                  <a16:creationId xmlns:a16="http://schemas.microsoft.com/office/drawing/2014/main" id="{9EAAE702-4198-4838-A1F4-4BDD5D157F14}"/>
                </a:ext>
              </a:extLst>
            </p:cNvPr>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75;p16">
              <a:extLst>
                <a:ext uri="{FF2B5EF4-FFF2-40B4-BE49-F238E27FC236}">
                  <a16:creationId xmlns:a16="http://schemas.microsoft.com/office/drawing/2014/main" id="{273FEC81-BBD6-400D-A5BE-05E57FFDB545}"/>
                </a:ext>
              </a:extLst>
            </p:cNvPr>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76;p16">
              <a:extLst>
                <a:ext uri="{FF2B5EF4-FFF2-40B4-BE49-F238E27FC236}">
                  <a16:creationId xmlns:a16="http://schemas.microsoft.com/office/drawing/2014/main" id="{CA2F7622-7AA8-40B1-8078-BF9D35AF6E5C}"/>
                </a:ext>
              </a:extLst>
            </p:cNvPr>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77;p16">
              <a:extLst>
                <a:ext uri="{FF2B5EF4-FFF2-40B4-BE49-F238E27FC236}">
                  <a16:creationId xmlns:a16="http://schemas.microsoft.com/office/drawing/2014/main" id="{87D29C50-AD2D-4E9D-8678-738C737B1E5F}"/>
                </a:ext>
              </a:extLst>
            </p:cNvPr>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78;p16">
              <a:extLst>
                <a:ext uri="{FF2B5EF4-FFF2-40B4-BE49-F238E27FC236}">
                  <a16:creationId xmlns:a16="http://schemas.microsoft.com/office/drawing/2014/main" id="{F5EF0E9C-CD9B-42FA-B4B4-973AE1720977}"/>
                </a:ext>
              </a:extLst>
            </p:cNvPr>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79;p16">
              <a:extLst>
                <a:ext uri="{FF2B5EF4-FFF2-40B4-BE49-F238E27FC236}">
                  <a16:creationId xmlns:a16="http://schemas.microsoft.com/office/drawing/2014/main" id="{0C42A0B5-B80D-43CA-AC61-DBF04BD7512D}"/>
                </a:ext>
              </a:extLst>
            </p:cNvPr>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80;p16">
              <a:extLst>
                <a:ext uri="{FF2B5EF4-FFF2-40B4-BE49-F238E27FC236}">
                  <a16:creationId xmlns:a16="http://schemas.microsoft.com/office/drawing/2014/main" id="{E1158A2E-2007-45A5-A29E-BC5587F1289F}"/>
                </a:ext>
              </a:extLst>
            </p:cNvPr>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81;p16">
              <a:extLst>
                <a:ext uri="{FF2B5EF4-FFF2-40B4-BE49-F238E27FC236}">
                  <a16:creationId xmlns:a16="http://schemas.microsoft.com/office/drawing/2014/main" id="{A158C2E6-C7D5-4319-AB8D-F429919A0242}"/>
                </a:ext>
              </a:extLst>
            </p:cNvPr>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82;p16">
              <a:extLst>
                <a:ext uri="{FF2B5EF4-FFF2-40B4-BE49-F238E27FC236}">
                  <a16:creationId xmlns:a16="http://schemas.microsoft.com/office/drawing/2014/main" id="{7673EEF9-0B57-48FD-AEAD-07E0E1715284}"/>
                </a:ext>
              </a:extLst>
            </p:cNvPr>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83;p16">
              <a:extLst>
                <a:ext uri="{FF2B5EF4-FFF2-40B4-BE49-F238E27FC236}">
                  <a16:creationId xmlns:a16="http://schemas.microsoft.com/office/drawing/2014/main" id="{6D30699D-D56D-4311-8360-B99DDBDD7695}"/>
                </a:ext>
              </a:extLst>
            </p:cNvPr>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84;p16">
              <a:extLst>
                <a:ext uri="{FF2B5EF4-FFF2-40B4-BE49-F238E27FC236}">
                  <a16:creationId xmlns:a16="http://schemas.microsoft.com/office/drawing/2014/main" id="{80706668-80D6-4565-AFF2-0BABEC58783A}"/>
                </a:ext>
              </a:extLst>
            </p:cNvPr>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5;p16">
              <a:extLst>
                <a:ext uri="{FF2B5EF4-FFF2-40B4-BE49-F238E27FC236}">
                  <a16:creationId xmlns:a16="http://schemas.microsoft.com/office/drawing/2014/main" id="{A7E0AE0D-DA7F-4E9C-B351-7812D391D5E2}"/>
                </a:ext>
              </a:extLst>
            </p:cNvPr>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6;p16">
              <a:extLst>
                <a:ext uri="{FF2B5EF4-FFF2-40B4-BE49-F238E27FC236}">
                  <a16:creationId xmlns:a16="http://schemas.microsoft.com/office/drawing/2014/main" id="{FC1FF852-3CCB-459F-8A9A-9CA57E6CCBBF}"/>
                </a:ext>
              </a:extLst>
            </p:cNvPr>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7;p16">
              <a:extLst>
                <a:ext uri="{FF2B5EF4-FFF2-40B4-BE49-F238E27FC236}">
                  <a16:creationId xmlns:a16="http://schemas.microsoft.com/office/drawing/2014/main" id="{521B745A-443F-4E97-9AD2-71249764C654}"/>
                </a:ext>
              </a:extLst>
            </p:cNvPr>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8;p16">
              <a:extLst>
                <a:ext uri="{FF2B5EF4-FFF2-40B4-BE49-F238E27FC236}">
                  <a16:creationId xmlns:a16="http://schemas.microsoft.com/office/drawing/2014/main" id="{FEEF12EE-3610-4F3F-9969-0E45E05E8FAA}"/>
                </a:ext>
              </a:extLst>
            </p:cNvPr>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9;p16">
              <a:extLst>
                <a:ext uri="{FF2B5EF4-FFF2-40B4-BE49-F238E27FC236}">
                  <a16:creationId xmlns:a16="http://schemas.microsoft.com/office/drawing/2014/main" id="{CC5393EA-D232-4D8B-BB8B-5424C33A4A86}"/>
                </a:ext>
              </a:extLst>
            </p:cNvPr>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90;p16">
              <a:extLst>
                <a:ext uri="{FF2B5EF4-FFF2-40B4-BE49-F238E27FC236}">
                  <a16:creationId xmlns:a16="http://schemas.microsoft.com/office/drawing/2014/main" id="{790EBD48-6C0C-4B45-A491-8DC083FA57C2}"/>
                </a:ext>
              </a:extLst>
            </p:cNvPr>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91;p16">
              <a:extLst>
                <a:ext uri="{FF2B5EF4-FFF2-40B4-BE49-F238E27FC236}">
                  <a16:creationId xmlns:a16="http://schemas.microsoft.com/office/drawing/2014/main" id="{16115908-8DED-4BEE-BEAD-332A6C94BB92}"/>
                </a:ext>
              </a:extLst>
            </p:cNvPr>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92;p16">
              <a:extLst>
                <a:ext uri="{FF2B5EF4-FFF2-40B4-BE49-F238E27FC236}">
                  <a16:creationId xmlns:a16="http://schemas.microsoft.com/office/drawing/2014/main" id="{19DCEEBD-7846-4B20-AEB2-E6747C065B77}"/>
                </a:ext>
              </a:extLst>
            </p:cNvPr>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93;p16">
              <a:extLst>
                <a:ext uri="{FF2B5EF4-FFF2-40B4-BE49-F238E27FC236}">
                  <a16:creationId xmlns:a16="http://schemas.microsoft.com/office/drawing/2014/main" id="{25C73DE0-0FE6-4EAB-94D7-2703D6A86D21}"/>
                </a:ext>
              </a:extLst>
            </p:cNvPr>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94;p16">
              <a:extLst>
                <a:ext uri="{FF2B5EF4-FFF2-40B4-BE49-F238E27FC236}">
                  <a16:creationId xmlns:a16="http://schemas.microsoft.com/office/drawing/2014/main" id="{05454085-E641-4116-9911-036CCC4569EB}"/>
                </a:ext>
              </a:extLst>
            </p:cNvPr>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95;p16">
              <a:extLst>
                <a:ext uri="{FF2B5EF4-FFF2-40B4-BE49-F238E27FC236}">
                  <a16:creationId xmlns:a16="http://schemas.microsoft.com/office/drawing/2014/main" id="{5FF61291-6402-41BD-92AF-B6785F163217}"/>
                </a:ext>
              </a:extLst>
            </p:cNvPr>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96;p16">
              <a:extLst>
                <a:ext uri="{FF2B5EF4-FFF2-40B4-BE49-F238E27FC236}">
                  <a16:creationId xmlns:a16="http://schemas.microsoft.com/office/drawing/2014/main" id="{AB0CD9C8-CA97-46D0-8528-1C2FBDBAC799}"/>
                </a:ext>
              </a:extLst>
            </p:cNvPr>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97;p16">
              <a:extLst>
                <a:ext uri="{FF2B5EF4-FFF2-40B4-BE49-F238E27FC236}">
                  <a16:creationId xmlns:a16="http://schemas.microsoft.com/office/drawing/2014/main" id="{5D6CEFC1-D2EC-497F-B87D-92A8BB4F72A3}"/>
                </a:ext>
              </a:extLst>
            </p:cNvPr>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98;p16">
              <a:extLst>
                <a:ext uri="{FF2B5EF4-FFF2-40B4-BE49-F238E27FC236}">
                  <a16:creationId xmlns:a16="http://schemas.microsoft.com/office/drawing/2014/main" id="{A1B949AE-9A9D-4992-96EF-E7106DF6D7BC}"/>
                </a:ext>
              </a:extLst>
            </p:cNvPr>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6646;p46">
            <a:extLst>
              <a:ext uri="{FF2B5EF4-FFF2-40B4-BE49-F238E27FC236}">
                <a16:creationId xmlns:a16="http://schemas.microsoft.com/office/drawing/2014/main" id="{E841C661-F768-4444-BD27-2E2D61AF0476}"/>
              </a:ext>
            </a:extLst>
          </p:cNvPr>
          <p:cNvGrpSpPr/>
          <p:nvPr/>
        </p:nvGrpSpPr>
        <p:grpSpPr>
          <a:xfrm>
            <a:off x="4805629" y="2283448"/>
            <a:ext cx="763473" cy="1016013"/>
            <a:chOff x="3211338" y="3289975"/>
            <a:chExt cx="518800" cy="555800"/>
          </a:xfrm>
        </p:grpSpPr>
        <p:sp>
          <p:nvSpPr>
            <p:cNvPr id="246" name="Google Shape;6647;p46">
              <a:extLst>
                <a:ext uri="{FF2B5EF4-FFF2-40B4-BE49-F238E27FC236}">
                  <a16:creationId xmlns:a16="http://schemas.microsoft.com/office/drawing/2014/main" id="{2F615146-4CBC-4410-B576-5A730EA08FC3}"/>
                </a:ext>
              </a:extLst>
            </p:cNvPr>
            <p:cNvSpPr/>
            <p:nvPr/>
          </p:nvSpPr>
          <p:spPr>
            <a:xfrm>
              <a:off x="3679138" y="3456850"/>
              <a:ext cx="51000" cy="307250"/>
            </a:xfrm>
            <a:custGeom>
              <a:avLst/>
              <a:gdLst/>
              <a:ahLst/>
              <a:cxnLst/>
              <a:rect l="l" t="t" r="r" b="b"/>
              <a:pathLst>
                <a:path w="2040" h="12290" extrusionOk="0">
                  <a:moveTo>
                    <a:pt x="1" y="740"/>
                  </a:moveTo>
                  <a:lnTo>
                    <a:pt x="1" y="9189"/>
                  </a:lnTo>
                  <a:cubicBezTo>
                    <a:pt x="1" y="11088"/>
                    <a:pt x="517" y="11493"/>
                    <a:pt x="1019" y="12289"/>
                  </a:cubicBezTo>
                  <a:cubicBezTo>
                    <a:pt x="1522" y="11493"/>
                    <a:pt x="2039" y="11088"/>
                    <a:pt x="2039" y="9189"/>
                  </a:cubicBezTo>
                  <a:lnTo>
                    <a:pt x="2039" y="740"/>
                  </a:lnTo>
                  <a:lnTo>
                    <a:pt x="10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648;p46">
              <a:extLst>
                <a:ext uri="{FF2B5EF4-FFF2-40B4-BE49-F238E27FC236}">
                  <a16:creationId xmlns:a16="http://schemas.microsoft.com/office/drawing/2014/main" id="{199DE683-0989-4C87-8F9F-82AB9D41AEEF}"/>
                </a:ext>
              </a:extLst>
            </p:cNvPr>
            <p:cNvSpPr/>
            <p:nvPr/>
          </p:nvSpPr>
          <p:spPr>
            <a:xfrm>
              <a:off x="3679138" y="3411800"/>
              <a:ext cx="51000" cy="63575"/>
            </a:xfrm>
            <a:custGeom>
              <a:avLst/>
              <a:gdLst/>
              <a:ahLst/>
              <a:cxnLst/>
              <a:rect l="l" t="t" r="r" b="b"/>
              <a:pathLst>
                <a:path w="2040" h="2543" extrusionOk="0">
                  <a:moveTo>
                    <a:pt x="1" y="2542"/>
                  </a:moveTo>
                  <a:lnTo>
                    <a:pt x="2039" y="2542"/>
                  </a:lnTo>
                  <a:lnTo>
                    <a:pt x="2039" y="1509"/>
                  </a:lnTo>
                  <a:lnTo>
                    <a:pt x="2039" y="1021"/>
                  </a:lnTo>
                  <a:cubicBezTo>
                    <a:pt x="2039" y="462"/>
                    <a:pt x="1578" y="1"/>
                    <a:pt x="1019" y="1"/>
                  </a:cubicBezTo>
                  <a:cubicBezTo>
                    <a:pt x="461" y="1"/>
                    <a:pt x="1" y="462"/>
                    <a:pt x="1" y="10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649;p46">
              <a:extLst>
                <a:ext uri="{FF2B5EF4-FFF2-40B4-BE49-F238E27FC236}">
                  <a16:creationId xmlns:a16="http://schemas.microsoft.com/office/drawing/2014/main" id="{C2D374A5-C124-4A4B-88EB-6A91B3D9F1D4}"/>
                </a:ext>
              </a:extLst>
            </p:cNvPr>
            <p:cNvSpPr/>
            <p:nvPr/>
          </p:nvSpPr>
          <p:spPr>
            <a:xfrm>
              <a:off x="3692038" y="3411800"/>
              <a:ext cx="38100" cy="63575"/>
            </a:xfrm>
            <a:custGeom>
              <a:avLst/>
              <a:gdLst/>
              <a:ahLst/>
              <a:cxnLst/>
              <a:rect l="l" t="t" r="r" b="b"/>
              <a:pathLst>
                <a:path w="1524" h="2543" extrusionOk="0">
                  <a:moveTo>
                    <a:pt x="503" y="1021"/>
                  </a:moveTo>
                  <a:lnTo>
                    <a:pt x="503" y="2542"/>
                  </a:lnTo>
                  <a:lnTo>
                    <a:pt x="1523" y="2542"/>
                  </a:lnTo>
                  <a:lnTo>
                    <a:pt x="1523" y="1021"/>
                  </a:lnTo>
                  <a:cubicBezTo>
                    <a:pt x="1523" y="462"/>
                    <a:pt x="1062" y="1"/>
                    <a:pt x="503" y="1"/>
                  </a:cubicBezTo>
                  <a:cubicBezTo>
                    <a:pt x="322" y="1"/>
                    <a:pt x="140" y="57"/>
                    <a:pt x="1" y="140"/>
                  </a:cubicBezTo>
                  <a:cubicBezTo>
                    <a:pt x="295" y="322"/>
                    <a:pt x="503" y="643"/>
                    <a:pt x="503" y="10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650;p46">
              <a:extLst>
                <a:ext uri="{FF2B5EF4-FFF2-40B4-BE49-F238E27FC236}">
                  <a16:creationId xmlns:a16="http://schemas.microsoft.com/office/drawing/2014/main" id="{1414406B-8FC6-415A-977A-0F5B3B43B426}"/>
                </a:ext>
              </a:extLst>
            </p:cNvPr>
            <p:cNvSpPr/>
            <p:nvPr/>
          </p:nvSpPr>
          <p:spPr>
            <a:xfrm>
              <a:off x="3692038" y="3475350"/>
              <a:ext cx="38100" cy="288750"/>
            </a:xfrm>
            <a:custGeom>
              <a:avLst/>
              <a:gdLst/>
              <a:ahLst/>
              <a:cxnLst/>
              <a:rect l="l" t="t" r="r" b="b"/>
              <a:pathLst>
                <a:path w="1524" h="11550" extrusionOk="0">
                  <a:moveTo>
                    <a:pt x="503" y="0"/>
                  </a:moveTo>
                  <a:lnTo>
                    <a:pt x="503" y="8449"/>
                  </a:lnTo>
                  <a:cubicBezTo>
                    <a:pt x="503" y="9691"/>
                    <a:pt x="295" y="10292"/>
                    <a:pt x="1" y="10781"/>
                  </a:cubicBezTo>
                  <a:cubicBezTo>
                    <a:pt x="155" y="11047"/>
                    <a:pt x="336" y="11270"/>
                    <a:pt x="503" y="11549"/>
                  </a:cubicBezTo>
                  <a:cubicBezTo>
                    <a:pt x="1006" y="10753"/>
                    <a:pt x="1523" y="10348"/>
                    <a:pt x="1523" y="8449"/>
                  </a:cubicBez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651;p46">
              <a:extLst>
                <a:ext uri="{FF2B5EF4-FFF2-40B4-BE49-F238E27FC236}">
                  <a16:creationId xmlns:a16="http://schemas.microsoft.com/office/drawing/2014/main" id="{0959E239-CB44-4651-97BE-A410863E6844}"/>
                </a:ext>
              </a:extLst>
            </p:cNvPr>
            <p:cNvSpPr/>
            <p:nvPr/>
          </p:nvSpPr>
          <p:spPr>
            <a:xfrm>
              <a:off x="3211338" y="3336050"/>
              <a:ext cx="372875" cy="509725"/>
            </a:xfrm>
            <a:custGeom>
              <a:avLst/>
              <a:gdLst/>
              <a:ahLst/>
              <a:cxnLst/>
              <a:rect l="l" t="t" r="r" b="b"/>
              <a:pathLst>
                <a:path w="14915" h="20389" extrusionOk="0">
                  <a:moveTo>
                    <a:pt x="1829" y="1"/>
                  </a:moveTo>
                  <a:lnTo>
                    <a:pt x="293" y="1"/>
                  </a:lnTo>
                  <a:cubicBezTo>
                    <a:pt x="126" y="1"/>
                    <a:pt x="0" y="126"/>
                    <a:pt x="0" y="280"/>
                  </a:cubicBezTo>
                  <a:lnTo>
                    <a:pt x="0" y="20095"/>
                  </a:lnTo>
                  <a:cubicBezTo>
                    <a:pt x="0" y="20249"/>
                    <a:pt x="126" y="20389"/>
                    <a:pt x="293" y="20389"/>
                  </a:cubicBezTo>
                  <a:lnTo>
                    <a:pt x="14635" y="20389"/>
                  </a:lnTo>
                  <a:cubicBezTo>
                    <a:pt x="14788" y="20389"/>
                    <a:pt x="14914" y="20249"/>
                    <a:pt x="14914" y="20095"/>
                  </a:cubicBezTo>
                  <a:lnTo>
                    <a:pt x="14914" y="1854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652;p46">
              <a:extLst>
                <a:ext uri="{FF2B5EF4-FFF2-40B4-BE49-F238E27FC236}">
                  <a16:creationId xmlns:a16="http://schemas.microsoft.com/office/drawing/2014/main" id="{64529C27-4B6F-4980-8D50-11B839794497}"/>
                </a:ext>
              </a:extLst>
            </p:cNvPr>
            <p:cNvSpPr/>
            <p:nvPr/>
          </p:nvSpPr>
          <p:spPr>
            <a:xfrm>
              <a:off x="3257063" y="3289975"/>
              <a:ext cx="373225" cy="509725"/>
            </a:xfrm>
            <a:custGeom>
              <a:avLst/>
              <a:gdLst/>
              <a:ahLst/>
              <a:cxnLst/>
              <a:rect l="l" t="t" r="r" b="b"/>
              <a:pathLst>
                <a:path w="14929" h="20389" extrusionOk="0">
                  <a:moveTo>
                    <a:pt x="11926" y="1"/>
                  </a:moveTo>
                  <a:lnTo>
                    <a:pt x="294" y="1"/>
                  </a:lnTo>
                  <a:cubicBezTo>
                    <a:pt x="140" y="1"/>
                    <a:pt x="0" y="140"/>
                    <a:pt x="0" y="293"/>
                  </a:cubicBezTo>
                  <a:lnTo>
                    <a:pt x="0" y="1844"/>
                  </a:lnTo>
                  <a:lnTo>
                    <a:pt x="0" y="20095"/>
                  </a:lnTo>
                  <a:cubicBezTo>
                    <a:pt x="0" y="20262"/>
                    <a:pt x="140" y="20389"/>
                    <a:pt x="294" y="20389"/>
                  </a:cubicBezTo>
                  <a:lnTo>
                    <a:pt x="13085" y="20389"/>
                  </a:lnTo>
                  <a:lnTo>
                    <a:pt x="14635" y="20389"/>
                  </a:lnTo>
                  <a:cubicBezTo>
                    <a:pt x="14789" y="20389"/>
                    <a:pt x="14929" y="20262"/>
                    <a:pt x="14929" y="20095"/>
                  </a:cubicBezTo>
                  <a:lnTo>
                    <a:pt x="14929" y="3771"/>
                  </a:lnTo>
                  <a:lnTo>
                    <a:pt x="12220" y="3771"/>
                  </a:lnTo>
                  <a:cubicBezTo>
                    <a:pt x="12052" y="3771"/>
                    <a:pt x="11926" y="3645"/>
                    <a:pt x="11926" y="34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653;p46">
              <a:extLst>
                <a:ext uri="{FF2B5EF4-FFF2-40B4-BE49-F238E27FC236}">
                  <a16:creationId xmlns:a16="http://schemas.microsoft.com/office/drawing/2014/main" id="{65072A9D-EBF4-44BC-990A-69BCE3AE6F16}"/>
                </a:ext>
              </a:extLst>
            </p:cNvPr>
            <p:cNvSpPr/>
            <p:nvPr/>
          </p:nvSpPr>
          <p:spPr>
            <a:xfrm>
              <a:off x="3301038" y="3333975"/>
              <a:ext cx="151200" cy="151175"/>
            </a:xfrm>
            <a:custGeom>
              <a:avLst/>
              <a:gdLst/>
              <a:ahLst/>
              <a:cxnLst/>
              <a:rect l="l" t="t" r="r" b="b"/>
              <a:pathLst>
                <a:path w="6048" h="6047" extrusionOk="0">
                  <a:moveTo>
                    <a:pt x="3017" y="6046"/>
                  </a:moveTo>
                  <a:cubicBezTo>
                    <a:pt x="4693" y="6046"/>
                    <a:pt x="6048" y="4692"/>
                    <a:pt x="6048" y="3016"/>
                  </a:cubicBezTo>
                  <a:cubicBezTo>
                    <a:pt x="6048" y="1354"/>
                    <a:pt x="4693" y="0"/>
                    <a:pt x="3017" y="0"/>
                  </a:cubicBezTo>
                  <a:cubicBezTo>
                    <a:pt x="1356" y="0"/>
                    <a:pt x="1" y="1354"/>
                    <a:pt x="1" y="3016"/>
                  </a:cubicBezTo>
                  <a:cubicBezTo>
                    <a:pt x="1" y="4692"/>
                    <a:pt x="1356" y="6046"/>
                    <a:pt x="3017" y="60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654;p46">
              <a:extLst>
                <a:ext uri="{FF2B5EF4-FFF2-40B4-BE49-F238E27FC236}">
                  <a16:creationId xmlns:a16="http://schemas.microsoft.com/office/drawing/2014/main" id="{B7D81DED-EFEC-44F9-A492-39E20FEA4421}"/>
                </a:ext>
              </a:extLst>
            </p:cNvPr>
            <p:cNvSpPr/>
            <p:nvPr/>
          </p:nvSpPr>
          <p:spPr>
            <a:xfrm>
              <a:off x="3350613" y="3368875"/>
              <a:ext cx="52050" cy="75075"/>
            </a:xfrm>
            <a:custGeom>
              <a:avLst/>
              <a:gdLst/>
              <a:ahLst/>
              <a:cxnLst/>
              <a:rect l="l" t="t" r="r" b="b"/>
              <a:pathLst>
                <a:path w="2082" h="3003" extrusionOk="0">
                  <a:moveTo>
                    <a:pt x="1034" y="3002"/>
                  </a:moveTo>
                  <a:cubicBezTo>
                    <a:pt x="1565" y="3002"/>
                    <a:pt x="2082" y="2654"/>
                    <a:pt x="2082" y="1984"/>
                  </a:cubicBezTo>
                  <a:cubicBezTo>
                    <a:pt x="2082" y="1453"/>
                    <a:pt x="1412" y="531"/>
                    <a:pt x="1132" y="112"/>
                  </a:cubicBezTo>
                  <a:cubicBezTo>
                    <a:pt x="1062" y="1"/>
                    <a:pt x="1021" y="1"/>
                    <a:pt x="950" y="112"/>
                  </a:cubicBezTo>
                  <a:cubicBezTo>
                    <a:pt x="671" y="531"/>
                    <a:pt x="1" y="1453"/>
                    <a:pt x="1" y="1984"/>
                  </a:cubicBezTo>
                  <a:cubicBezTo>
                    <a:pt x="1" y="2654"/>
                    <a:pt x="518" y="3002"/>
                    <a:pt x="1034" y="3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655;p46">
              <a:extLst>
                <a:ext uri="{FF2B5EF4-FFF2-40B4-BE49-F238E27FC236}">
                  <a16:creationId xmlns:a16="http://schemas.microsoft.com/office/drawing/2014/main" id="{B50E1698-7FFD-41E8-A044-93AAF4FD5176}"/>
                </a:ext>
              </a:extLst>
            </p:cNvPr>
            <p:cNvSpPr/>
            <p:nvPr/>
          </p:nvSpPr>
          <p:spPr>
            <a:xfrm>
              <a:off x="3555188" y="3289975"/>
              <a:ext cx="75100" cy="94300"/>
            </a:xfrm>
            <a:custGeom>
              <a:avLst/>
              <a:gdLst/>
              <a:ahLst/>
              <a:cxnLst/>
              <a:rect l="l" t="t" r="r" b="b"/>
              <a:pathLst>
                <a:path w="3004" h="3772" extrusionOk="0">
                  <a:moveTo>
                    <a:pt x="1" y="1"/>
                  </a:moveTo>
                  <a:lnTo>
                    <a:pt x="1" y="3477"/>
                  </a:lnTo>
                  <a:cubicBezTo>
                    <a:pt x="1" y="3645"/>
                    <a:pt x="127" y="3771"/>
                    <a:pt x="295" y="3771"/>
                  </a:cubicBezTo>
                  <a:lnTo>
                    <a:pt x="3004" y="377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656;p46">
              <a:extLst>
                <a:ext uri="{FF2B5EF4-FFF2-40B4-BE49-F238E27FC236}">
                  <a16:creationId xmlns:a16="http://schemas.microsoft.com/office/drawing/2014/main" id="{E65C0EF0-FF6B-45FF-9A72-F4186C358D48}"/>
                </a:ext>
              </a:extLst>
            </p:cNvPr>
            <p:cNvSpPr/>
            <p:nvPr/>
          </p:nvSpPr>
          <p:spPr>
            <a:xfrm>
              <a:off x="3362138" y="3368875"/>
              <a:ext cx="40525" cy="75075"/>
            </a:xfrm>
            <a:custGeom>
              <a:avLst/>
              <a:gdLst/>
              <a:ahLst/>
              <a:cxnLst/>
              <a:rect l="l" t="t" r="r" b="b"/>
              <a:pathLst>
                <a:path w="1621" h="3003" extrusionOk="0">
                  <a:moveTo>
                    <a:pt x="280" y="420"/>
                  </a:moveTo>
                  <a:cubicBezTo>
                    <a:pt x="587" y="866"/>
                    <a:pt x="936" y="1453"/>
                    <a:pt x="936" y="1829"/>
                  </a:cubicBezTo>
                  <a:cubicBezTo>
                    <a:pt x="936" y="2458"/>
                    <a:pt x="489" y="2807"/>
                    <a:pt x="1" y="2849"/>
                  </a:cubicBezTo>
                  <a:cubicBezTo>
                    <a:pt x="182" y="2947"/>
                    <a:pt x="377" y="3002"/>
                    <a:pt x="573" y="3002"/>
                  </a:cubicBezTo>
                  <a:cubicBezTo>
                    <a:pt x="1104" y="3002"/>
                    <a:pt x="1621" y="2654"/>
                    <a:pt x="1621" y="1984"/>
                  </a:cubicBezTo>
                  <a:cubicBezTo>
                    <a:pt x="1621" y="1453"/>
                    <a:pt x="951" y="531"/>
                    <a:pt x="671" y="112"/>
                  </a:cubicBezTo>
                  <a:cubicBezTo>
                    <a:pt x="601" y="1"/>
                    <a:pt x="560" y="1"/>
                    <a:pt x="489" y="112"/>
                  </a:cubicBezTo>
                  <a:cubicBezTo>
                    <a:pt x="433" y="196"/>
                    <a:pt x="364" y="293"/>
                    <a:pt x="280" y="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657;p46">
              <a:extLst>
                <a:ext uri="{FF2B5EF4-FFF2-40B4-BE49-F238E27FC236}">
                  <a16:creationId xmlns:a16="http://schemas.microsoft.com/office/drawing/2014/main" id="{A21DE816-5C53-480E-A929-A022D730ED48}"/>
                </a:ext>
              </a:extLst>
            </p:cNvPr>
            <p:cNvSpPr/>
            <p:nvPr/>
          </p:nvSpPr>
          <p:spPr>
            <a:xfrm>
              <a:off x="3357963" y="3333975"/>
              <a:ext cx="94275" cy="151175"/>
            </a:xfrm>
            <a:custGeom>
              <a:avLst/>
              <a:gdLst/>
              <a:ahLst/>
              <a:cxnLst/>
              <a:rect l="l" t="t" r="r" b="b"/>
              <a:pathLst>
                <a:path w="3771" h="6047" extrusionOk="0">
                  <a:moveTo>
                    <a:pt x="2263" y="3016"/>
                  </a:moveTo>
                  <a:cubicBezTo>
                    <a:pt x="2263" y="4426"/>
                    <a:pt x="1299" y="5614"/>
                    <a:pt x="0" y="5949"/>
                  </a:cubicBezTo>
                  <a:cubicBezTo>
                    <a:pt x="237" y="6018"/>
                    <a:pt x="489" y="6046"/>
                    <a:pt x="740" y="6046"/>
                  </a:cubicBezTo>
                  <a:cubicBezTo>
                    <a:pt x="2416" y="6046"/>
                    <a:pt x="3771" y="4692"/>
                    <a:pt x="3771" y="3016"/>
                  </a:cubicBezTo>
                  <a:cubicBezTo>
                    <a:pt x="3771" y="1354"/>
                    <a:pt x="2416" y="0"/>
                    <a:pt x="740" y="0"/>
                  </a:cubicBezTo>
                  <a:cubicBezTo>
                    <a:pt x="489" y="0"/>
                    <a:pt x="237" y="28"/>
                    <a:pt x="0" y="97"/>
                  </a:cubicBezTo>
                  <a:cubicBezTo>
                    <a:pt x="1299" y="419"/>
                    <a:pt x="2263" y="1606"/>
                    <a:pt x="2263" y="30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658;p46">
              <a:extLst>
                <a:ext uri="{FF2B5EF4-FFF2-40B4-BE49-F238E27FC236}">
                  <a16:creationId xmlns:a16="http://schemas.microsoft.com/office/drawing/2014/main" id="{09748034-48EA-4305-8767-8F5DB31C0D80}"/>
                </a:ext>
              </a:extLst>
            </p:cNvPr>
            <p:cNvSpPr/>
            <p:nvPr/>
          </p:nvSpPr>
          <p:spPr>
            <a:xfrm>
              <a:off x="3410338" y="3289975"/>
              <a:ext cx="221675" cy="509725"/>
            </a:xfrm>
            <a:custGeom>
              <a:avLst/>
              <a:gdLst/>
              <a:ahLst/>
              <a:cxnLst/>
              <a:rect l="l" t="t" r="r" b="b"/>
              <a:pathLst>
                <a:path w="8867" h="20389" extrusionOk="0">
                  <a:moveTo>
                    <a:pt x="2151" y="1"/>
                  </a:moveTo>
                  <a:cubicBezTo>
                    <a:pt x="6089" y="5922"/>
                    <a:pt x="8867" y="13770"/>
                    <a:pt x="0" y="20389"/>
                  </a:cubicBezTo>
                  <a:lnTo>
                    <a:pt x="6954" y="20389"/>
                  </a:lnTo>
                  <a:lnTo>
                    <a:pt x="8504" y="20389"/>
                  </a:lnTo>
                  <a:cubicBezTo>
                    <a:pt x="8658" y="20389"/>
                    <a:pt x="8798" y="20262"/>
                    <a:pt x="8798" y="20095"/>
                  </a:cubicBezTo>
                  <a:lnTo>
                    <a:pt x="8798" y="3771"/>
                  </a:lnTo>
                  <a:lnTo>
                    <a:pt x="6089" y="3771"/>
                  </a:lnTo>
                  <a:cubicBezTo>
                    <a:pt x="5921" y="3771"/>
                    <a:pt x="5795" y="3645"/>
                    <a:pt x="5795" y="3477"/>
                  </a:cubicBezTo>
                  <a:lnTo>
                    <a:pt x="5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659;p46">
              <a:extLst>
                <a:ext uri="{FF2B5EF4-FFF2-40B4-BE49-F238E27FC236}">
                  <a16:creationId xmlns:a16="http://schemas.microsoft.com/office/drawing/2014/main" id="{40E589B5-FDFD-4B85-BA65-D6A137AA1667}"/>
                </a:ext>
              </a:extLst>
            </p:cNvPr>
            <p:cNvSpPr/>
            <p:nvPr/>
          </p:nvSpPr>
          <p:spPr>
            <a:xfrm>
              <a:off x="3481188" y="3443925"/>
              <a:ext cx="104425" cy="40175"/>
            </a:xfrm>
            <a:custGeom>
              <a:avLst/>
              <a:gdLst/>
              <a:ahLst/>
              <a:cxnLst/>
              <a:rect l="l" t="t" r="r" b="b"/>
              <a:pathLst>
                <a:path w="4177" h="1607" extrusionOk="0">
                  <a:moveTo>
                    <a:pt x="0" y="224"/>
                  </a:moveTo>
                  <a:lnTo>
                    <a:pt x="0" y="1383"/>
                  </a:lnTo>
                  <a:cubicBezTo>
                    <a:pt x="0" y="1509"/>
                    <a:pt x="99" y="1607"/>
                    <a:pt x="224" y="1607"/>
                  </a:cubicBezTo>
                  <a:lnTo>
                    <a:pt x="3953" y="1607"/>
                  </a:lnTo>
                  <a:cubicBezTo>
                    <a:pt x="4064" y="1607"/>
                    <a:pt x="4176" y="1509"/>
                    <a:pt x="4176" y="1383"/>
                  </a:cubicBezTo>
                  <a:lnTo>
                    <a:pt x="4176" y="224"/>
                  </a:lnTo>
                  <a:cubicBezTo>
                    <a:pt x="4176" y="99"/>
                    <a:pt x="4064" y="0"/>
                    <a:pt x="3953" y="0"/>
                  </a:cubicBezTo>
                  <a:lnTo>
                    <a:pt x="224" y="0"/>
                  </a:lnTo>
                  <a:cubicBezTo>
                    <a:pt x="99" y="0"/>
                    <a:pt x="0" y="99"/>
                    <a:pt x="0" y="2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60;p46">
              <a:extLst>
                <a:ext uri="{FF2B5EF4-FFF2-40B4-BE49-F238E27FC236}">
                  <a16:creationId xmlns:a16="http://schemas.microsoft.com/office/drawing/2014/main" id="{BC2118CC-D289-41EE-B5A4-86EE124BD182}"/>
                </a:ext>
              </a:extLst>
            </p:cNvPr>
            <p:cNvSpPr/>
            <p:nvPr/>
          </p:nvSpPr>
          <p:spPr>
            <a:xfrm>
              <a:off x="3419413" y="3739975"/>
              <a:ext cx="174575" cy="16775"/>
            </a:xfrm>
            <a:custGeom>
              <a:avLst/>
              <a:gdLst/>
              <a:ahLst/>
              <a:cxnLst/>
              <a:rect l="l" t="t" r="r" b="b"/>
              <a:pathLst>
                <a:path w="6983" h="671" extrusionOk="0">
                  <a:moveTo>
                    <a:pt x="349" y="0"/>
                  </a:moveTo>
                  <a:cubicBezTo>
                    <a:pt x="153" y="0"/>
                    <a:pt x="0" y="154"/>
                    <a:pt x="0" y="335"/>
                  </a:cubicBezTo>
                  <a:cubicBezTo>
                    <a:pt x="0" y="517"/>
                    <a:pt x="153" y="670"/>
                    <a:pt x="349" y="670"/>
                  </a:cubicBezTo>
                  <a:lnTo>
                    <a:pt x="6647" y="670"/>
                  </a:lnTo>
                  <a:cubicBezTo>
                    <a:pt x="6828" y="670"/>
                    <a:pt x="6982" y="517"/>
                    <a:pt x="6982" y="335"/>
                  </a:cubicBezTo>
                  <a:cubicBezTo>
                    <a:pt x="6982" y="154"/>
                    <a:pt x="6828" y="0"/>
                    <a:pt x="6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661;p46">
              <a:extLst>
                <a:ext uri="{FF2B5EF4-FFF2-40B4-BE49-F238E27FC236}">
                  <a16:creationId xmlns:a16="http://schemas.microsoft.com/office/drawing/2014/main" id="{39CDA3F9-81D7-43C3-98CC-574A4318EC69}"/>
                </a:ext>
              </a:extLst>
            </p:cNvPr>
            <p:cNvSpPr/>
            <p:nvPr/>
          </p:nvSpPr>
          <p:spPr>
            <a:xfrm>
              <a:off x="3293363" y="3528400"/>
              <a:ext cx="179475" cy="16800"/>
            </a:xfrm>
            <a:custGeom>
              <a:avLst/>
              <a:gdLst/>
              <a:ahLst/>
              <a:cxnLst/>
              <a:rect l="l" t="t" r="r" b="b"/>
              <a:pathLst>
                <a:path w="7179" h="672" extrusionOk="0">
                  <a:moveTo>
                    <a:pt x="336" y="1"/>
                  </a:moveTo>
                  <a:cubicBezTo>
                    <a:pt x="155" y="1"/>
                    <a:pt x="0" y="140"/>
                    <a:pt x="0" y="336"/>
                  </a:cubicBezTo>
                  <a:cubicBezTo>
                    <a:pt x="0" y="518"/>
                    <a:pt x="155" y="671"/>
                    <a:pt x="336" y="671"/>
                  </a:cubicBezTo>
                  <a:lnTo>
                    <a:pt x="6843" y="671"/>
                  </a:lnTo>
                  <a:cubicBezTo>
                    <a:pt x="7025" y="671"/>
                    <a:pt x="7178" y="518"/>
                    <a:pt x="7178" y="336"/>
                  </a:cubicBezTo>
                  <a:cubicBezTo>
                    <a:pt x="7178" y="140"/>
                    <a:pt x="7025" y="1"/>
                    <a:pt x="68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662;p46">
              <a:extLst>
                <a:ext uri="{FF2B5EF4-FFF2-40B4-BE49-F238E27FC236}">
                  <a16:creationId xmlns:a16="http://schemas.microsoft.com/office/drawing/2014/main" id="{F6985B91-6066-45D1-80E9-51277287462C}"/>
                </a:ext>
              </a:extLst>
            </p:cNvPr>
            <p:cNvSpPr/>
            <p:nvPr/>
          </p:nvSpPr>
          <p:spPr>
            <a:xfrm>
              <a:off x="3293363" y="3565400"/>
              <a:ext cx="119075" cy="16800"/>
            </a:xfrm>
            <a:custGeom>
              <a:avLst/>
              <a:gdLst/>
              <a:ahLst/>
              <a:cxnLst/>
              <a:rect l="l" t="t" r="r" b="b"/>
              <a:pathLst>
                <a:path w="4763" h="672" extrusionOk="0">
                  <a:moveTo>
                    <a:pt x="336" y="1"/>
                  </a:moveTo>
                  <a:cubicBezTo>
                    <a:pt x="155" y="1"/>
                    <a:pt x="0" y="155"/>
                    <a:pt x="0" y="336"/>
                  </a:cubicBezTo>
                  <a:cubicBezTo>
                    <a:pt x="0" y="518"/>
                    <a:pt x="155" y="671"/>
                    <a:pt x="336" y="671"/>
                  </a:cubicBezTo>
                  <a:lnTo>
                    <a:pt x="4428" y="671"/>
                  </a:lnTo>
                  <a:cubicBezTo>
                    <a:pt x="4623" y="671"/>
                    <a:pt x="4763" y="518"/>
                    <a:pt x="4763" y="336"/>
                  </a:cubicBezTo>
                  <a:cubicBezTo>
                    <a:pt x="4763" y="155"/>
                    <a:pt x="4623" y="1"/>
                    <a:pt x="44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663;p46">
              <a:extLst>
                <a:ext uri="{FF2B5EF4-FFF2-40B4-BE49-F238E27FC236}">
                  <a16:creationId xmlns:a16="http://schemas.microsoft.com/office/drawing/2014/main" id="{1DAF06E9-84B5-4D84-8255-7DCF4B28FFAF}"/>
                </a:ext>
              </a:extLst>
            </p:cNvPr>
            <p:cNvSpPr/>
            <p:nvPr/>
          </p:nvSpPr>
          <p:spPr>
            <a:xfrm>
              <a:off x="3293363" y="3628625"/>
              <a:ext cx="300625" cy="17100"/>
            </a:xfrm>
            <a:custGeom>
              <a:avLst/>
              <a:gdLst/>
              <a:ahLst/>
              <a:cxnLst/>
              <a:rect l="l" t="t" r="r" b="b"/>
              <a:pathLst>
                <a:path w="12025" h="684" extrusionOk="0">
                  <a:moveTo>
                    <a:pt x="336" y="0"/>
                  </a:moveTo>
                  <a:cubicBezTo>
                    <a:pt x="155" y="0"/>
                    <a:pt x="0" y="153"/>
                    <a:pt x="0" y="335"/>
                  </a:cubicBezTo>
                  <a:cubicBezTo>
                    <a:pt x="0" y="531"/>
                    <a:pt x="155" y="684"/>
                    <a:pt x="336" y="684"/>
                  </a:cubicBezTo>
                  <a:lnTo>
                    <a:pt x="2737" y="684"/>
                  </a:lnTo>
                  <a:cubicBezTo>
                    <a:pt x="2920" y="684"/>
                    <a:pt x="3073" y="531"/>
                    <a:pt x="3073" y="335"/>
                  </a:cubicBezTo>
                  <a:cubicBezTo>
                    <a:pt x="3073" y="153"/>
                    <a:pt x="2920" y="0"/>
                    <a:pt x="2737" y="0"/>
                  </a:cubicBezTo>
                  <a:close/>
                  <a:moveTo>
                    <a:pt x="5028" y="0"/>
                  </a:moveTo>
                  <a:cubicBezTo>
                    <a:pt x="4847" y="0"/>
                    <a:pt x="4692" y="153"/>
                    <a:pt x="4692" y="335"/>
                  </a:cubicBezTo>
                  <a:cubicBezTo>
                    <a:pt x="4692" y="531"/>
                    <a:pt x="4847" y="684"/>
                    <a:pt x="5028" y="684"/>
                  </a:cubicBezTo>
                  <a:lnTo>
                    <a:pt x="11689" y="684"/>
                  </a:lnTo>
                  <a:cubicBezTo>
                    <a:pt x="11870" y="684"/>
                    <a:pt x="12024" y="531"/>
                    <a:pt x="12024" y="335"/>
                  </a:cubicBezTo>
                  <a:cubicBezTo>
                    <a:pt x="12024" y="153"/>
                    <a:pt x="11870" y="0"/>
                    <a:pt x="11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664;p46">
              <a:extLst>
                <a:ext uri="{FF2B5EF4-FFF2-40B4-BE49-F238E27FC236}">
                  <a16:creationId xmlns:a16="http://schemas.microsoft.com/office/drawing/2014/main" id="{DE91240B-D119-46C3-AA7D-62C158B6B12E}"/>
                </a:ext>
              </a:extLst>
            </p:cNvPr>
            <p:cNvSpPr/>
            <p:nvPr/>
          </p:nvSpPr>
          <p:spPr>
            <a:xfrm>
              <a:off x="3293363" y="3702950"/>
              <a:ext cx="101625" cy="16800"/>
            </a:xfrm>
            <a:custGeom>
              <a:avLst/>
              <a:gdLst/>
              <a:ahLst/>
              <a:cxnLst/>
              <a:rect l="l" t="t" r="r" b="b"/>
              <a:pathLst>
                <a:path w="4065" h="672" extrusionOk="0">
                  <a:moveTo>
                    <a:pt x="336" y="1"/>
                  </a:moveTo>
                  <a:cubicBezTo>
                    <a:pt x="155" y="1"/>
                    <a:pt x="0" y="155"/>
                    <a:pt x="0" y="336"/>
                  </a:cubicBezTo>
                  <a:cubicBezTo>
                    <a:pt x="0" y="518"/>
                    <a:pt x="155" y="671"/>
                    <a:pt x="336" y="671"/>
                  </a:cubicBezTo>
                  <a:lnTo>
                    <a:pt x="3729" y="671"/>
                  </a:lnTo>
                  <a:cubicBezTo>
                    <a:pt x="3910" y="671"/>
                    <a:pt x="4065" y="518"/>
                    <a:pt x="4065" y="336"/>
                  </a:cubicBezTo>
                  <a:cubicBezTo>
                    <a:pt x="4065" y="155"/>
                    <a:pt x="3910" y="1"/>
                    <a:pt x="3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665;p46">
              <a:extLst>
                <a:ext uri="{FF2B5EF4-FFF2-40B4-BE49-F238E27FC236}">
                  <a16:creationId xmlns:a16="http://schemas.microsoft.com/office/drawing/2014/main" id="{2EF3B827-D76B-4633-987D-E4B9780CA175}"/>
                </a:ext>
              </a:extLst>
            </p:cNvPr>
            <p:cNvSpPr/>
            <p:nvPr/>
          </p:nvSpPr>
          <p:spPr>
            <a:xfrm>
              <a:off x="3293363" y="3665625"/>
              <a:ext cx="300625" cy="17100"/>
            </a:xfrm>
            <a:custGeom>
              <a:avLst/>
              <a:gdLst/>
              <a:ahLst/>
              <a:cxnLst/>
              <a:rect l="l" t="t" r="r" b="b"/>
              <a:pathLst>
                <a:path w="12025" h="684" extrusionOk="0">
                  <a:moveTo>
                    <a:pt x="336" y="0"/>
                  </a:moveTo>
                  <a:cubicBezTo>
                    <a:pt x="155" y="0"/>
                    <a:pt x="0" y="153"/>
                    <a:pt x="0" y="349"/>
                  </a:cubicBezTo>
                  <a:cubicBezTo>
                    <a:pt x="0" y="531"/>
                    <a:pt x="155" y="684"/>
                    <a:pt x="336" y="684"/>
                  </a:cubicBezTo>
                  <a:lnTo>
                    <a:pt x="6997" y="684"/>
                  </a:lnTo>
                  <a:cubicBezTo>
                    <a:pt x="7178" y="684"/>
                    <a:pt x="7332" y="531"/>
                    <a:pt x="7332" y="349"/>
                  </a:cubicBezTo>
                  <a:cubicBezTo>
                    <a:pt x="7332" y="153"/>
                    <a:pt x="7178" y="0"/>
                    <a:pt x="6997" y="0"/>
                  </a:cubicBezTo>
                  <a:close/>
                  <a:moveTo>
                    <a:pt x="9287" y="0"/>
                  </a:moveTo>
                  <a:cubicBezTo>
                    <a:pt x="9105" y="0"/>
                    <a:pt x="8952" y="153"/>
                    <a:pt x="8952" y="349"/>
                  </a:cubicBezTo>
                  <a:cubicBezTo>
                    <a:pt x="8952" y="531"/>
                    <a:pt x="9105" y="684"/>
                    <a:pt x="9287" y="684"/>
                  </a:cubicBezTo>
                  <a:lnTo>
                    <a:pt x="11689" y="684"/>
                  </a:lnTo>
                  <a:cubicBezTo>
                    <a:pt x="11870" y="684"/>
                    <a:pt x="12024" y="531"/>
                    <a:pt x="12024" y="349"/>
                  </a:cubicBezTo>
                  <a:cubicBezTo>
                    <a:pt x="12024" y="153"/>
                    <a:pt x="11870" y="0"/>
                    <a:pt x="11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6301;p46">
            <a:extLst>
              <a:ext uri="{FF2B5EF4-FFF2-40B4-BE49-F238E27FC236}">
                <a16:creationId xmlns:a16="http://schemas.microsoft.com/office/drawing/2014/main" id="{15040959-545A-4294-913F-6C7DA3A5805A}"/>
              </a:ext>
            </a:extLst>
          </p:cNvPr>
          <p:cNvGrpSpPr/>
          <p:nvPr/>
        </p:nvGrpSpPr>
        <p:grpSpPr>
          <a:xfrm>
            <a:off x="5363118" y="3828246"/>
            <a:ext cx="932866" cy="728619"/>
            <a:chOff x="997988" y="3295575"/>
            <a:chExt cx="555800" cy="544625"/>
          </a:xfrm>
        </p:grpSpPr>
        <p:sp>
          <p:nvSpPr>
            <p:cNvPr id="266" name="Google Shape;6302;p46">
              <a:extLst>
                <a:ext uri="{FF2B5EF4-FFF2-40B4-BE49-F238E27FC236}">
                  <a16:creationId xmlns:a16="http://schemas.microsoft.com/office/drawing/2014/main" id="{498B69F7-6A2B-4E51-8829-236B63613FF2}"/>
                </a:ext>
              </a:extLst>
            </p:cNvPr>
            <p:cNvSpPr/>
            <p:nvPr/>
          </p:nvSpPr>
          <p:spPr>
            <a:xfrm>
              <a:off x="997988" y="3295575"/>
              <a:ext cx="85550" cy="95300"/>
            </a:xfrm>
            <a:custGeom>
              <a:avLst/>
              <a:gdLst/>
              <a:ahLst/>
              <a:cxnLst/>
              <a:rect l="l" t="t" r="r" b="b"/>
              <a:pathLst>
                <a:path w="3422" h="3812" extrusionOk="0">
                  <a:moveTo>
                    <a:pt x="3421" y="1466"/>
                  </a:moveTo>
                  <a:cubicBezTo>
                    <a:pt x="3421" y="656"/>
                    <a:pt x="2989" y="0"/>
                    <a:pt x="1494" y="0"/>
                  </a:cubicBezTo>
                  <a:cubicBezTo>
                    <a:pt x="671" y="0"/>
                    <a:pt x="0" y="670"/>
                    <a:pt x="0" y="1494"/>
                  </a:cubicBezTo>
                  <a:lnTo>
                    <a:pt x="0" y="3547"/>
                  </a:lnTo>
                  <a:cubicBezTo>
                    <a:pt x="0" y="3687"/>
                    <a:pt x="112" y="3812"/>
                    <a:pt x="252" y="3798"/>
                  </a:cubicBezTo>
                  <a:lnTo>
                    <a:pt x="3421" y="378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303;p46">
              <a:extLst>
                <a:ext uri="{FF2B5EF4-FFF2-40B4-BE49-F238E27FC236}">
                  <a16:creationId xmlns:a16="http://schemas.microsoft.com/office/drawing/2014/main" id="{39DE9588-DCE3-4A3B-B2DE-9A02EF34B351}"/>
                </a:ext>
              </a:extLst>
            </p:cNvPr>
            <p:cNvSpPr/>
            <p:nvPr/>
          </p:nvSpPr>
          <p:spPr>
            <a:xfrm>
              <a:off x="1035313" y="3295575"/>
              <a:ext cx="466100" cy="514250"/>
            </a:xfrm>
            <a:custGeom>
              <a:avLst/>
              <a:gdLst/>
              <a:ahLst/>
              <a:cxnLst/>
              <a:rect l="l" t="t" r="r" b="b"/>
              <a:pathLst>
                <a:path w="18644" h="20570" extrusionOk="0">
                  <a:moveTo>
                    <a:pt x="16619" y="0"/>
                  </a:moveTo>
                  <a:lnTo>
                    <a:pt x="1" y="0"/>
                  </a:lnTo>
                  <a:cubicBezTo>
                    <a:pt x="825" y="0"/>
                    <a:pt x="1496" y="670"/>
                    <a:pt x="1496" y="1494"/>
                  </a:cubicBezTo>
                  <a:lnTo>
                    <a:pt x="1496" y="2597"/>
                  </a:lnTo>
                  <a:lnTo>
                    <a:pt x="1496" y="3798"/>
                  </a:lnTo>
                  <a:lnTo>
                    <a:pt x="1496" y="20109"/>
                  </a:lnTo>
                  <a:cubicBezTo>
                    <a:pt x="1496" y="20276"/>
                    <a:pt x="1621" y="20401"/>
                    <a:pt x="1788" y="20401"/>
                  </a:cubicBezTo>
                  <a:lnTo>
                    <a:pt x="14008" y="20401"/>
                  </a:lnTo>
                  <a:cubicBezTo>
                    <a:pt x="17555" y="20569"/>
                    <a:pt x="18644" y="15333"/>
                    <a:pt x="18099" y="14369"/>
                  </a:cubicBezTo>
                  <a:lnTo>
                    <a:pt x="18099" y="1494"/>
                  </a:lnTo>
                  <a:cubicBezTo>
                    <a:pt x="18099" y="670"/>
                    <a:pt x="17428" y="0"/>
                    <a:pt x="16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304;p46">
              <a:extLst>
                <a:ext uri="{FF2B5EF4-FFF2-40B4-BE49-F238E27FC236}">
                  <a16:creationId xmlns:a16="http://schemas.microsoft.com/office/drawing/2014/main" id="{B68F0493-76DC-4726-919D-9373CC2CBBC4}"/>
                </a:ext>
              </a:extLst>
            </p:cNvPr>
            <p:cNvSpPr/>
            <p:nvPr/>
          </p:nvSpPr>
          <p:spPr>
            <a:xfrm>
              <a:off x="1118413" y="3340575"/>
              <a:ext cx="125375" cy="146650"/>
            </a:xfrm>
            <a:custGeom>
              <a:avLst/>
              <a:gdLst/>
              <a:ahLst/>
              <a:cxnLst/>
              <a:rect l="l" t="t" r="r" b="b"/>
              <a:pathLst>
                <a:path w="5015" h="5866" extrusionOk="0">
                  <a:moveTo>
                    <a:pt x="5014" y="5015"/>
                  </a:moveTo>
                  <a:lnTo>
                    <a:pt x="2933" y="2933"/>
                  </a:lnTo>
                  <a:lnTo>
                    <a:pt x="2933" y="1"/>
                  </a:lnTo>
                  <a:cubicBezTo>
                    <a:pt x="1313" y="1"/>
                    <a:pt x="0" y="1314"/>
                    <a:pt x="0" y="2933"/>
                  </a:cubicBezTo>
                  <a:cubicBezTo>
                    <a:pt x="0" y="4553"/>
                    <a:pt x="1313" y="5866"/>
                    <a:pt x="2933" y="5866"/>
                  </a:cubicBezTo>
                  <a:cubicBezTo>
                    <a:pt x="3743" y="5866"/>
                    <a:pt x="4469" y="5545"/>
                    <a:pt x="5014" y="50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305;p46">
              <a:extLst>
                <a:ext uri="{FF2B5EF4-FFF2-40B4-BE49-F238E27FC236}">
                  <a16:creationId xmlns:a16="http://schemas.microsoft.com/office/drawing/2014/main" id="{EAE8C89D-1ED9-4A1E-A645-7EB8ACF2DA34}"/>
                </a:ext>
              </a:extLst>
            </p:cNvPr>
            <p:cNvSpPr/>
            <p:nvPr/>
          </p:nvSpPr>
          <p:spPr>
            <a:xfrm>
              <a:off x="1191713" y="3340575"/>
              <a:ext cx="73350" cy="125375"/>
            </a:xfrm>
            <a:custGeom>
              <a:avLst/>
              <a:gdLst/>
              <a:ahLst/>
              <a:cxnLst/>
              <a:rect l="l" t="t" r="r" b="b"/>
              <a:pathLst>
                <a:path w="2934" h="5015" extrusionOk="0">
                  <a:moveTo>
                    <a:pt x="2933" y="2933"/>
                  </a:moveTo>
                  <a:cubicBezTo>
                    <a:pt x="2933" y="1314"/>
                    <a:pt x="1621" y="1"/>
                    <a:pt x="1" y="1"/>
                  </a:cubicBezTo>
                  <a:lnTo>
                    <a:pt x="1" y="2933"/>
                  </a:lnTo>
                  <a:lnTo>
                    <a:pt x="2082" y="5015"/>
                  </a:lnTo>
                  <a:cubicBezTo>
                    <a:pt x="2613" y="4484"/>
                    <a:pt x="2933" y="3743"/>
                    <a:pt x="2933" y="29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306;p46">
              <a:extLst>
                <a:ext uri="{FF2B5EF4-FFF2-40B4-BE49-F238E27FC236}">
                  <a16:creationId xmlns:a16="http://schemas.microsoft.com/office/drawing/2014/main" id="{A6379001-D2E1-49E5-81D1-ACA765135ED6}"/>
                </a:ext>
              </a:extLst>
            </p:cNvPr>
            <p:cNvSpPr/>
            <p:nvPr/>
          </p:nvSpPr>
          <p:spPr>
            <a:xfrm>
              <a:off x="1307288" y="3441825"/>
              <a:ext cx="133400" cy="45400"/>
            </a:xfrm>
            <a:custGeom>
              <a:avLst/>
              <a:gdLst/>
              <a:ahLst/>
              <a:cxnLst/>
              <a:rect l="l" t="t" r="r" b="b"/>
              <a:pathLst>
                <a:path w="5336" h="1816" extrusionOk="0">
                  <a:moveTo>
                    <a:pt x="5112" y="1"/>
                  </a:moveTo>
                  <a:lnTo>
                    <a:pt x="224" y="1"/>
                  </a:lnTo>
                  <a:cubicBezTo>
                    <a:pt x="98" y="1"/>
                    <a:pt x="1" y="99"/>
                    <a:pt x="1" y="224"/>
                  </a:cubicBezTo>
                  <a:lnTo>
                    <a:pt x="1" y="1593"/>
                  </a:lnTo>
                  <a:cubicBezTo>
                    <a:pt x="1" y="1719"/>
                    <a:pt x="98" y="1816"/>
                    <a:pt x="224" y="1816"/>
                  </a:cubicBezTo>
                  <a:lnTo>
                    <a:pt x="5112" y="1816"/>
                  </a:lnTo>
                  <a:cubicBezTo>
                    <a:pt x="5237" y="1816"/>
                    <a:pt x="5335" y="1719"/>
                    <a:pt x="5335" y="1593"/>
                  </a:cubicBezTo>
                  <a:lnTo>
                    <a:pt x="5335" y="224"/>
                  </a:lnTo>
                  <a:cubicBezTo>
                    <a:pt x="5335" y="99"/>
                    <a:pt x="5237" y="1"/>
                    <a:pt x="5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307;p46">
              <a:extLst>
                <a:ext uri="{FF2B5EF4-FFF2-40B4-BE49-F238E27FC236}">
                  <a16:creationId xmlns:a16="http://schemas.microsoft.com/office/drawing/2014/main" id="{227DD3AE-8337-460E-9810-6D91950D71A9}"/>
                </a:ext>
              </a:extLst>
            </p:cNvPr>
            <p:cNvSpPr/>
            <p:nvPr/>
          </p:nvSpPr>
          <p:spPr>
            <a:xfrm>
              <a:off x="1308338" y="3340575"/>
              <a:ext cx="133725" cy="45425"/>
            </a:xfrm>
            <a:custGeom>
              <a:avLst/>
              <a:gdLst/>
              <a:ahLst/>
              <a:cxnLst/>
              <a:rect l="l" t="t" r="r" b="b"/>
              <a:pathLst>
                <a:path w="5349" h="1817" extrusionOk="0">
                  <a:moveTo>
                    <a:pt x="5126" y="1"/>
                  </a:moveTo>
                  <a:lnTo>
                    <a:pt x="224" y="1"/>
                  </a:lnTo>
                  <a:cubicBezTo>
                    <a:pt x="112" y="1"/>
                    <a:pt x="0" y="99"/>
                    <a:pt x="0" y="224"/>
                  </a:cubicBezTo>
                  <a:lnTo>
                    <a:pt x="0" y="1593"/>
                  </a:lnTo>
                  <a:cubicBezTo>
                    <a:pt x="0" y="1719"/>
                    <a:pt x="112" y="1816"/>
                    <a:pt x="224" y="1816"/>
                  </a:cubicBezTo>
                  <a:lnTo>
                    <a:pt x="5126" y="1816"/>
                  </a:lnTo>
                  <a:cubicBezTo>
                    <a:pt x="5251" y="1816"/>
                    <a:pt x="5349" y="1719"/>
                    <a:pt x="5349" y="1593"/>
                  </a:cubicBezTo>
                  <a:lnTo>
                    <a:pt x="5349" y="224"/>
                  </a:lnTo>
                  <a:cubicBezTo>
                    <a:pt x="5349" y="99"/>
                    <a:pt x="5251" y="1"/>
                    <a:pt x="5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308;p46">
              <a:extLst>
                <a:ext uri="{FF2B5EF4-FFF2-40B4-BE49-F238E27FC236}">
                  <a16:creationId xmlns:a16="http://schemas.microsoft.com/office/drawing/2014/main" id="{BB6E2912-4422-4A7D-8F5B-6741A029E854}"/>
                </a:ext>
              </a:extLst>
            </p:cNvPr>
            <p:cNvSpPr/>
            <p:nvPr/>
          </p:nvSpPr>
          <p:spPr>
            <a:xfrm>
              <a:off x="1118413" y="3598925"/>
              <a:ext cx="41225" cy="166575"/>
            </a:xfrm>
            <a:custGeom>
              <a:avLst/>
              <a:gdLst/>
              <a:ahLst/>
              <a:cxnLst/>
              <a:rect l="l" t="t" r="r" b="b"/>
              <a:pathLst>
                <a:path w="1649" h="6663" extrusionOk="0">
                  <a:moveTo>
                    <a:pt x="1648" y="6662"/>
                  </a:moveTo>
                  <a:lnTo>
                    <a:pt x="1648" y="1886"/>
                  </a:lnTo>
                  <a:lnTo>
                    <a:pt x="1648" y="1"/>
                  </a:lnTo>
                  <a:lnTo>
                    <a:pt x="0" y="1"/>
                  </a:lnTo>
                  <a:lnTo>
                    <a:pt x="0" y="66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309;p46">
              <a:extLst>
                <a:ext uri="{FF2B5EF4-FFF2-40B4-BE49-F238E27FC236}">
                  <a16:creationId xmlns:a16="http://schemas.microsoft.com/office/drawing/2014/main" id="{D9211892-F0AC-4410-B2B8-DE3E3D2C56CE}"/>
                </a:ext>
              </a:extLst>
            </p:cNvPr>
            <p:cNvSpPr/>
            <p:nvPr/>
          </p:nvSpPr>
          <p:spPr>
            <a:xfrm>
              <a:off x="1159613" y="3646075"/>
              <a:ext cx="41225" cy="119425"/>
            </a:xfrm>
            <a:custGeom>
              <a:avLst/>
              <a:gdLst/>
              <a:ahLst/>
              <a:cxnLst/>
              <a:rect l="l" t="t" r="r" b="b"/>
              <a:pathLst>
                <a:path w="1649" h="4777" extrusionOk="0">
                  <a:moveTo>
                    <a:pt x="0" y="0"/>
                  </a:moveTo>
                  <a:lnTo>
                    <a:pt x="1648" y="0"/>
                  </a:lnTo>
                  <a:lnTo>
                    <a:pt x="1648" y="4776"/>
                  </a:lnTo>
                  <a:lnTo>
                    <a:pt x="0" y="477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310;p46">
              <a:extLst>
                <a:ext uri="{FF2B5EF4-FFF2-40B4-BE49-F238E27FC236}">
                  <a16:creationId xmlns:a16="http://schemas.microsoft.com/office/drawing/2014/main" id="{336F3332-AE8B-42EA-A0A4-CF4BC982EEDF}"/>
                </a:ext>
              </a:extLst>
            </p:cNvPr>
            <p:cNvSpPr/>
            <p:nvPr/>
          </p:nvSpPr>
          <p:spPr>
            <a:xfrm>
              <a:off x="1200813" y="3562275"/>
              <a:ext cx="41200" cy="203225"/>
            </a:xfrm>
            <a:custGeom>
              <a:avLst/>
              <a:gdLst/>
              <a:ahLst/>
              <a:cxnLst/>
              <a:rect l="l" t="t" r="r" b="b"/>
              <a:pathLst>
                <a:path w="1648" h="8129" extrusionOk="0">
                  <a:moveTo>
                    <a:pt x="1648" y="8128"/>
                  </a:moveTo>
                  <a:lnTo>
                    <a:pt x="1648" y="3771"/>
                  </a:lnTo>
                  <a:lnTo>
                    <a:pt x="1648" y="1"/>
                  </a:lnTo>
                  <a:lnTo>
                    <a:pt x="0" y="1"/>
                  </a:lnTo>
                  <a:lnTo>
                    <a:pt x="0" y="3352"/>
                  </a:lnTo>
                  <a:lnTo>
                    <a:pt x="0" y="812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311;p46">
              <a:extLst>
                <a:ext uri="{FF2B5EF4-FFF2-40B4-BE49-F238E27FC236}">
                  <a16:creationId xmlns:a16="http://schemas.microsoft.com/office/drawing/2014/main" id="{BB4C1442-7EE9-4904-BAFF-F1270605B27F}"/>
                </a:ext>
              </a:extLst>
            </p:cNvPr>
            <p:cNvSpPr/>
            <p:nvPr/>
          </p:nvSpPr>
          <p:spPr>
            <a:xfrm>
              <a:off x="1241988" y="3656550"/>
              <a:ext cx="41225" cy="108950"/>
            </a:xfrm>
            <a:custGeom>
              <a:avLst/>
              <a:gdLst/>
              <a:ahLst/>
              <a:cxnLst/>
              <a:rect l="l" t="t" r="r" b="b"/>
              <a:pathLst>
                <a:path w="1649" h="4358" extrusionOk="0">
                  <a:moveTo>
                    <a:pt x="1" y="0"/>
                  </a:moveTo>
                  <a:lnTo>
                    <a:pt x="1649" y="0"/>
                  </a:lnTo>
                  <a:lnTo>
                    <a:pt x="1649" y="4357"/>
                  </a:lnTo>
                  <a:lnTo>
                    <a:pt x="1" y="435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312;p46">
              <a:extLst>
                <a:ext uri="{FF2B5EF4-FFF2-40B4-BE49-F238E27FC236}">
                  <a16:creationId xmlns:a16="http://schemas.microsoft.com/office/drawing/2014/main" id="{47CC06B3-FD9D-4C29-8DB9-5C01335288B0}"/>
                </a:ext>
              </a:extLst>
            </p:cNvPr>
            <p:cNvSpPr/>
            <p:nvPr/>
          </p:nvSpPr>
          <p:spPr>
            <a:xfrm>
              <a:off x="1363838" y="3650250"/>
              <a:ext cx="189950" cy="189950"/>
            </a:xfrm>
            <a:custGeom>
              <a:avLst/>
              <a:gdLst/>
              <a:ahLst/>
              <a:cxnLst/>
              <a:rect l="l" t="t" r="r" b="b"/>
              <a:pathLst>
                <a:path w="7598" h="7598" extrusionOk="0">
                  <a:moveTo>
                    <a:pt x="4958" y="182"/>
                  </a:moveTo>
                  <a:cubicBezTo>
                    <a:pt x="4595" y="57"/>
                    <a:pt x="4204" y="1"/>
                    <a:pt x="3799" y="1"/>
                  </a:cubicBezTo>
                  <a:cubicBezTo>
                    <a:pt x="1690" y="1"/>
                    <a:pt x="1" y="1690"/>
                    <a:pt x="1" y="3785"/>
                  </a:cubicBezTo>
                  <a:cubicBezTo>
                    <a:pt x="1" y="4706"/>
                    <a:pt x="322" y="5559"/>
                    <a:pt x="867" y="6214"/>
                  </a:cubicBezTo>
                  <a:cubicBezTo>
                    <a:pt x="1565" y="7052"/>
                    <a:pt x="2612" y="7597"/>
                    <a:pt x="3799" y="7597"/>
                  </a:cubicBezTo>
                  <a:cubicBezTo>
                    <a:pt x="5894" y="7597"/>
                    <a:pt x="7598" y="5894"/>
                    <a:pt x="7598" y="3785"/>
                  </a:cubicBezTo>
                  <a:cubicBezTo>
                    <a:pt x="7598" y="2109"/>
                    <a:pt x="6494" y="671"/>
                    <a:pt x="4958" y="1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313;p46">
              <a:extLst>
                <a:ext uri="{FF2B5EF4-FFF2-40B4-BE49-F238E27FC236}">
                  <a16:creationId xmlns:a16="http://schemas.microsoft.com/office/drawing/2014/main" id="{D4D82B1E-C537-42F2-B470-8602E5E794F4}"/>
                </a:ext>
              </a:extLst>
            </p:cNvPr>
            <p:cNvSpPr/>
            <p:nvPr/>
          </p:nvSpPr>
          <p:spPr>
            <a:xfrm>
              <a:off x="1425638" y="3693550"/>
              <a:ext cx="66000" cy="94625"/>
            </a:xfrm>
            <a:custGeom>
              <a:avLst/>
              <a:gdLst/>
              <a:ahLst/>
              <a:cxnLst/>
              <a:rect l="l" t="t" r="r" b="b"/>
              <a:pathLst>
                <a:path w="2640" h="3785" extrusionOk="0">
                  <a:moveTo>
                    <a:pt x="2640" y="2500"/>
                  </a:moveTo>
                  <a:cubicBezTo>
                    <a:pt x="2640" y="1829"/>
                    <a:pt x="1788" y="671"/>
                    <a:pt x="1424" y="126"/>
                  </a:cubicBezTo>
                  <a:cubicBezTo>
                    <a:pt x="1341" y="0"/>
                    <a:pt x="1299" y="0"/>
                    <a:pt x="1216" y="126"/>
                  </a:cubicBezTo>
                  <a:cubicBezTo>
                    <a:pt x="852" y="671"/>
                    <a:pt x="0" y="1829"/>
                    <a:pt x="0" y="2500"/>
                  </a:cubicBezTo>
                  <a:cubicBezTo>
                    <a:pt x="0" y="3365"/>
                    <a:pt x="657" y="3784"/>
                    <a:pt x="1327" y="3784"/>
                  </a:cubicBezTo>
                  <a:cubicBezTo>
                    <a:pt x="1983" y="3784"/>
                    <a:pt x="2640" y="3365"/>
                    <a:pt x="2640" y="25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314;p46">
              <a:extLst>
                <a:ext uri="{FF2B5EF4-FFF2-40B4-BE49-F238E27FC236}">
                  <a16:creationId xmlns:a16="http://schemas.microsoft.com/office/drawing/2014/main" id="{C7A0B2AC-B1E8-46AF-BE21-2BB1C34A298A}"/>
                </a:ext>
              </a:extLst>
            </p:cNvPr>
            <p:cNvSpPr/>
            <p:nvPr/>
          </p:nvSpPr>
          <p:spPr>
            <a:xfrm>
              <a:off x="1422488" y="3650250"/>
              <a:ext cx="131300" cy="189950"/>
            </a:xfrm>
            <a:custGeom>
              <a:avLst/>
              <a:gdLst/>
              <a:ahLst/>
              <a:cxnLst/>
              <a:rect l="l" t="t" r="r" b="b"/>
              <a:pathLst>
                <a:path w="5252" h="7598" extrusionOk="0">
                  <a:moveTo>
                    <a:pt x="2723" y="1383"/>
                  </a:moveTo>
                  <a:cubicBezTo>
                    <a:pt x="3142" y="1997"/>
                    <a:pt x="3380" y="2738"/>
                    <a:pt x="3380" y="3533"/>
                  </a:cubicBezTo>
                  <a:cubicBezTo>
                    <a:pt x="3380" y="5488"/>
                    <a:pt x="1900" y="7095"/>
                    <a:pt x="1" y="7304"/>
                  </a:cubicBezTo>
                  <a:cubicBezTo>
                    <a:pt x="448" y="7486"/>
                    <a:pt x="936" y="7597"/>
                    <a:pt x="1453" y="7597"/>
                  </a:cubicBezTo>
                  <a:cubicBezTo>
                    <a:pt x="3548" y="7597"/>
                    <a:pt x="5252" y="5894"/>
                    <a:pt x="5252" y="3785"/>
                  </a:cubicBezTo>
                  <a:cubicBezTo>
                    <a:pt x="5252" y="2109"/>
                    <a:pt x="4148" y="671"/>
                    <a:pt x="2612" y="182"/>
                  </a:cubicBezTo>
                  <a:cubicBezTo>
                    <a:pt x="2249" y="57"/>
                    <a:pt x="1858" y="1"/>
                    <a:pt x="1453" y="1"/>
                  </a:cubicBezTo>
                  <a:cubicBezTo>
                    <a:pt x="1314" y="1"/>
                    <a:pt x="1174" y="1"/>
                    <a:pt x="1034" y="14"/>
                  </a:cubicBezTo>
                  <a:cubicBezTo>
                    <a:pt x="1718" y="294"/>
                    <a:pt x="2305" y="783"/>
                    <a:pt x="2723" y="13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315;p46">
              <a:extLst>
                <a:ext uri="{FF2B5EF4-FFF2-40B4-BE49-F238E27FC236}">
                  <a16:creationId xmlns:a16="http://schemas.microsoft.com/office/drawing/2014/main" id="{1F5BADB6-8253-4221-BAD4-888F4BD5B4E7}"/>
                </a:ext>
              </a:extLst>
            </p:cNvPr>
            <p:cNvSpPr/>
            <p:nvPr/>
          </p:nvSpPr>
          <p:spPr>
            <a:xfrm>
              <a:off x="1435413" y="3693550"/>
              <a:ext cx="56225" cy="94625"/>
            </a:xfrm>
            <a:custGeom>
              <a:avLst/>
              <a:gdLst/>
              <a:ahLst/>
              <a:cxnLst/>
              <a:rect l="l" t="t" r="r" b="b"/>
              <a:pathLst>
                <a:path w="2249" h="3785" extrusionOk="0">
                  <a:moveTo>
                    <a:pt x="1285" y="2151"/>
                  </a:moveTo>
                  <a:cubicBezTo>
                    <a:pt x="1285" y="2304"/>
                    <a:pt x="1257" y="2458"/>
                    <a:pt x="1216" y="2583"/>
                  </a:cubicBezTo>
                  <a:cubicBezTo>
                    <a:pt x="1132" y="2849"/>
                    <a:pt x="978" y="3045"/>
                    <a:pt x="782" y="3184"/>
                  </a:cubicBezTo>
                  <a:cubicBezTo>
                    <a:pt x="559" y="3352"/>
                    <a:pt x="279" y="3436"/>
                    <a:pt x="0" y="3449"/>
                  </a:cubicBezTo>
                  <a:cubicBezTo>
                    <a:pt x="98" y="3533"/>
                    <a:pt x="210" y="3603"/>
                    <a:pt x="322" y="3659"/>
                  </a:cubicBezTo>
                  <a:cubicBezTo>
                    <a:pt x="517" y="3743"/>
                    <a:pt x="726" y="3784"/>
                    <a:pt x="936" y="3784"/>
                  </a:cubicBezTo>
                  <a:cubicBezTo>
                    <a:pt x="1592" y="3784"/>
                    <a:pt x="2249" y="3365"/>
                    <a:pt x="2249" y="2500"/>
                  </a:cubicBezTo>
                  <a:cubicBezTo>
                    <a:pt x="2249" y="2179"/>
                    <a:pt x="2053" y="1745"/>
                    <a:pt x="1815" y="1327"/>
                  </a:cubicBezTo>
                  <a:cubicBezTo>
                    <a:pt x="1551" y="866"/>
                    <a:pt x="1229" y="405"/>
                    <a:pt x="1033" y="126"/>
                  </a:cubicBezTo>
                  <a:cubicBezTo>
                    <a:pt x="950" y="0"/>
                    <a:pt x="908" y="0"/>
                    <a:pt x="825" y="126"/>
                  </a:cubicBezTo>
                  <a:cubicBezTo>
                    <a:pt x="754" y="237"/>
                    <a:pt x="657" y="364"/>
                    <a:pt x="559" y="517"/>
                  </a:cubicBezTo>
                  <a:cubicBezTo>
                    <a:pt x="908" y="1062"/>
                    <a:pt x="1285" y="1718"/>
                    <a:pt x="1285" y="2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316;p46">
              <a:extLst>
                <a:ext uri="{FF2B5EF4-FFF2-40B4-BE49-F238E27FC236}">
                  <a16:creationId xmlns:a16="http://schemas.microsoft.com/office/drawing/2014/main" id="{95CB0236-D469-46BE-8474-18D8D2D8849E}"/>
                </a:ext>
              </a:extLst>
            </p:cNvPr>
            <p:cNvSpPr/>
            <p:nvPr/>
          </p:nvSpPr>
          <p:spPr>
            <a:xfrm>
              <a:off x="1378513" y="3295575"/>
              <a:ext cx="109275" cy="395200"/>
            </a:xfrm>
            <a:custGeom>
              <a:avLst/>
              <a:gdLst/>
              <a:ahLst/>
              <a:cxnLst/>
              <a:rect l="l" t="t" r="r" b="b"/>
              <a:pathLst>
                <a:path w="4371" h="15808" extrusionOk="0">
                  <a:moveTo>
                    <a:pt x="824" y="8127"/>
                  </a:moveTo>
                  <a:cubicBezTo>
                    <a:pt x="824" y="9496"/>
                    <a:pt x="755" y="10836"/>
                    <a:pt x="628" y="12135"/>
                  </a:cubicBezTo>
                  <a:cubicBezTo>
                    <a:pt x="503" y="13406"/>
                    <a:pt x="321" y="14635"/>
                    <a:pt x="84" y="15808"/>
                  </a:cubicBezTo>
                  <a:cubicBezTo>
                    <a:pt x="699" y="14927"/>
                    <a:pt x="1676" y="14328"/>
                    <a:pt x="2793" y="14201"/>
                  </a:cubicBezTo>
                  <a:cubicBezTo>
                    <a:pt x="2933" y="14188"/>
                    <a:pt x="3073" y="14188"/>
                    <a:pt x="3212" y="14188"/>
                  </a:cubicBezTo>
                  <a:cubicBezTo>
                    <a:pt x="3617" y="14188"/>
                    <a:pt x="4008" y="14244"/>
                    <a:pt x="4371" y="14369"/>
                  </a:cubicBezTo>
                  <a:lnTo>
                    <a:pt x="4371" y="1494"/>
                  </a:lnTo>
                  <a:cubicBezTo>
                    <a:pt x="4371" y="670"/>
                    <a:pt x="3700" y="0"/>
                    <a:pt x="2891" y="0"/>
                  </a:cubicBezTo>
                  <a:lnTo>
                    <a:pt x="0" y="0"/>
                  </a:lnTo>
                  <a:cubicBezTo>
                    <a:pt x="126" y="587"/>
                    <a:pt x="237" y="1187"/>
                    <a:pt x="336" y="1801"/>
                  </a:cubicBezTo>
                  <a:lnTo>
                    <a:pt x="2319" y="1801"/>
                  </a:lnTo>
                  <a:cubicBezTo>
                    <a:pt x="2444" y="1801"/>
                    <a:pt x="2542" y="1899"/>
                    <a:pt x="2542" y="2024"/>
                  </a:cubicBezTo>
                  <a:lnTo>
                    <a:pt x="2542" y="3393"/>
                  </a:lnTo>
                  <a:cubicBezTo>
                    <a:pt x="2542" y="3519"/>
                    <a:pt x="2444" y="3616"/>
                    <a:pt x="2319" y="3616"/>
                  </a:cubicBezTo>
                  <a:lnTo>
                    <a:pt x="572" y="3616"/>
                  </a:lnTo>
                  <a:cubicBezTo>
                    <a:pt x="656" y="4342"/>
                    <a:pt x="712" y="5097"/>
                    <a:pt x="755" y="5851"/>
                  </a:cubicBezTo>
                  <a:lnTo>
                    <a:pt x="2263" y="5851"/>
                  </a:lnTo>
                  <a:cubicBezTo>
                    <a:pt x="2388" y="5851"/>
                    <a:pt x="2486" y="5949"/>
                    <a:pt x="2486" y="6074"/>
                  </a:cubicBezTo>
                  <a:lnTo>
                    <a:pt x="2486" y="7443"/>
                  </a:lnTo>
                  <a:cubicBezTo>
                    <a:pt x="2486" y="7569"/>
                    <a:pt x="2388" y="7666"/>
                    <a:pt x="2263" y="7666"/>
                  </a:cubicBezTo>
                  <a:lnTo>
                    <a:pt x="824" y="76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317;p46">
              <a:extLst>
                <a:ext uri="{FF2B5EF4-FFF2-40B4-BE49-F238E27FC236}">
                  <a16:creationId xmlns:a16="http://schemas.microsoft.com/office/drawing/2014/main" id="{0481416E-F985-46E7-B967-FB56BFF104C8}"/>
                </a:ext>
              </a:extLst>
            </p:cNvPr>
            <p:cNvSpPr/>
            <p:nvPr/>
          </p:nvSpPr>
          <p:spPr>
            <a:xfrm>
              <a:off x="1397363" y="3441825"/>
              <a:ext cx="43325" cy="45400"/>
            </a:xfrm>
            <a:custGeom>
              <a:avLst/>
              <a:gdLst/>
              <a:ahLst/>
              <a:cxnLst/>
              <a:rect l="l" t="t" r="r" b="b"/>
              <a:pathLst>
                <a:path w="1733" h="1816" extrusionOk="0">
                  <a:moveTo>
                    <a:pt x="1" y="1"/>
                  </a:moveTo>
                  <a:cubicBezTo>
                    <a:pt x="42" y="602"/>
                    <a:pt x="56" y="1202"/>
                    <a:pt x="70" y="1816"/>
                  </a:cubicBezTo>
                  <a:lnTo>
                    <a:pt x="1509" y="1816"/>
                  </a:lnTo>
                  <a:cubicBezTo>
                    <a:pt x="1634" y="1816"/>
                    <a:pt x="1732" y="1719"/>
                    <a:pt x="1732" y="1593"/>
                  </a:cubicBezTo>
                  <a:lnTo>
                    <a:pt x="1732" y="224"/>
                  </a:lnTo>
                  <a:cubicBezTo>
                    <a:pt x="1732" y="99"/>
                    <a:pt x="1634"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318;p46">
              <a:extLst>
                <a:ext uri="{FF2B5EF4-FFF2-40B4-BE49-F238E27FC236}">
                  <a16:creationId xmlns:a16="http://schemas.microsoft.com/office/drawing/2014/main" id="{457961A5-A7FA-4868-B502-84B6755D7DB0}"/>
                </a:ext>
              </a:extLst>
            </p:cNvPr>
            <p:cNvSpPr/>
            <p:nvPr/>
          </p:nvSpPr>
          <p:spPr>
            <a:xfrm>
              <a:off x="1386888" y="3340575"/>
              <a:ext cx="55175" cy="45425"/>
            </a:xfrm>
            <a:custGeom>
              <a:avLst/>
              <a:gdLst/>
              <a:ahLst/>
              <a:cxnLst/>
              <a:rect l="l" t="t" r="r" b="b"/>
              <a:pathLst>
                <a:path w="2207" h="1817" extrusionOk="0">
                  <a:moveTo>
                    <a:pt x="1" y="1"/>
                  </a:moveTo>
                  <a:cubicBezTo>
                    <a:pt x="84" y="587"/>
                    <a:pt x="168" y="1202"/>
                    <a:pt x="237" y="1816"/>
                  </a:cubicBezTo>
                  <a:lnTo>
                    <a:pt x="1984" y="1816"/>
                  </a:lnTo>
                  <a:cubicBezTo>
                    <a:pt x="2109" y="1816"/>
                    <a:pt x="2207" y="1719"/>
                    <a:pt x="2207" y="1593"/>
                  </a:cubicBezTo>
                  <a:lnTo>
                    <a:pt x="2207" y="224"/>
                  </a:lnTo>
                  <a:cubicBezTo>
                    <a:pt x="2207" y="99"/>
                    <a:pt x="2109" y="1"/>
                    <a:pt x="1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319;p46">
              <a:extLst>
                <a:ext uri="{FF2B5EF4-FFF2-40B4-BE49-F238E27FC236}">
                  <a16:creationId xmlns:a16="http://schemas.microsoft.com/office/drawing/2014/main" id="{E6585225-35D6-44B4-9AA2-1B7E75912196}"/>
                </a:ext>
              </a:extLst>
            </p:cNvPr>
            <p:cNvSpPr/>
            <p:nvPr/>
          </p:nvSpPr>
          <p:spPr>
            <a:xfrm>
              <a:off x="1110038" y="3545525"/>
              <a:ext cx="222750" cy="228350"/>
            </a:xfrm>
            <a:custGeom>
              <a:avLst/>
              <a:gdLst/>
              <a:ahLst/>
              <a:cxnLst/>
              <a:rect l="l" t="t" r="r" b="b"/>
              <a:pathLst>
                <a:path w="8910" h="9134" extrusionOk="0">
                  <a:moveTo>
                    <a:pt x="335" y="1"/>
                  </a:moveTo>
                  <a:cubicBezTo>
                    <a:pt x="140" y="1"/>
                    <a:pt x="0" y="140"/>
                    <a:pt x="0" y="336"/>
                  </a:cubicBezTo>
                  <a:lnTo>
                    <a:pt x="0" y="8798"/>
                  </a:lnTo>
                  <a:cubicBezTo>
                    <a:pt x="0" y="8979"/>
                    <a:pt x="140" y="9133"/>
                    <a:pt x="335" y="9133"/>
                  </a:cubicBezTo>
                  <a:lnTo>
                    <a:pt x="8574" y="9133"/>
                  </a:lnTo>
                  <a:cubicBezTo>
                    <a:pt x="8770" y="9133"/>
                    <a:pt x="8910" y="8979"/>
                    <a:pt x="8910" y="8798"/>
                  </a:cubicBezTo>
                  <a:cubicBezTo>
                    <a:pt x="8910" y="8616"/>
                    <a:pt x="8770" y="8463"/>
                    <a:pt x="8574" y="8463"/>
                  </a:cubicBezTo>
                  <a:lnTo>
                    <a:pt x="671" y="8463"/>
                  </a:lnTo>
                  <a:lnTo>
                    <a:pt x="671" y="336"/>
                  </a:lnTo>
                  <a:cubicBezTo>
                    <a:pt x="671" y="140"/>
                    <a:pt x="518"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320;p46">
              <a:extLst>
                <a:ext uri="{FF2B5EF4-FFF2-40B4-BE49-F238E27FC236}">
                  <a16:creationId xmlns:a16="http://schemas.microsoft.com/office/drawing/2014/main" id="{49FAD485-ED56-40AA-94AE-D22BF6D4AE9B}"/>
                </a:ext>
              </a:extLst>
            </p:cNvPr>
            <p:cNvSpPr/>
            <p:nvPr/>
          </p:nvSpPr>
          <p:spPr>
            <a:xfrm>
              <a:off x="1291238" y="3553900"/>
              <a:ext cx="157825" cy="53425"/>
            </a:xfrm>
            <a:custGeom>
              <a:avLst/>
              <a:gdLst/>
              <a:ahLst/>
              <a:cxnLst/>
              <a:rect l="l" t="t" r="r" b="b"/>
              <a:pathLst>
                <a:path w="6313" h="2137" extrusionOk="0">
                  <a:moveTo>
                    <a:pt x="336" y="1"/>
                  </a:moveTo>
                  <a:cubicBezTo>
                    <a:pt x="153" y="1"/>
                    <a:pt x="0" y="154"/>
                    <a:pt x="0" y="336"/>
                  </a:cubicBezTo>
                  <a:cubicBezTo>
                    <a:pt x="0" y="517"/>
                    <a:pt x="153" y="671"/>
                    <a:pt x="336" y="671"/>
                  </a:cubicBezTo>
                  <a:lnTo>
                    <a:pt x="4078" y="671"/>
                  </a:lnTo>
                  <a:cubicBezTo>
                    <a:pt x="4259" y="671"/>
                    <a:pt x="4413" y="517"/>
                    <a:pt x="4413" y="336"/>
                  </a:cubicBezTo>
                  <a:cubicBezTo>
                    <a:pt x="4413" y="154"/>
                    <a:pt x="4259" y="1"/>
                    <a:pt x="4078" y="1"/>
                  </a:cubicBezTo>
                  <a:close/>
                  <a:moveTo>
                    <a:pt x="336" y="1466"/>
                  </a:moveTo>
                  <a:cubicBezTo>
                    <a:pt x="153" y="1466"/>
                    <a:pt x="0" y="1606"/>
                    <a:pt x="0" y="1802"/>
                  </a:cubicBezTo>
                  <a:cubicBezTo>
                    <a:pt x="0" y="1984"/>
                    <a:pt x="153" y="2137"/>
                    <a:pt x="336" y="2137"/>
                  </a:cubicBezTo>
                  <a:lnTo>
                    <a:pt x="5977" y="2137"/>
                  </a:lnTo>
                  <a:cubicBezTo>
                    <a:pt x="6173" y="2137"/>
                    <a:pt x="6312" y="1984"/>
                    <a:pt x="6312" y="1802"/>
                  </a:cubicBezTo>
                  <a:cubicBezTo>
                    <a:pt x="6312" y="1606"/>
                    <a:pt x="6173" y="1466"/>
                    <a:pt x="5977" y="14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7227;p46">
            <a:extLst>
              <a:ext uri="{FF2B5EF4-FFF2-40B4-BE49-F238E27FC236}">
                <a16:creationId xmlns:a16="http://schemas.microsoft.com/office/drawing/2014/main" id="{1F414327-AC47-4547-BAD9-8ED4FB343A8D}"/>
              </a:ext>
            </a:extLst>
          </p:cNvPr>
          <p:cNvGrpSpPr/>
          <p:nvPr/>
        </p:nvGrpSpPr>
        <p:grpSpPr>
          <a:xfrm>
            <a:off x="4274240" y="3571155"/>
            <a:ext cx="911331" cy="998494"/>
            <a:chOff x="971250" y="4080350"/>
            <a:chExt cx="555800" cy="537675"/>
          </a:xfrm>
        </p:grpSpPr>
        <p:sp>
          <p:nvSpPr>
            <p:cNvPr id="286" name="Google Shape;7228;p46">
              <a:extLst>
                <a:ext uri="{FF2B5EF4-FFF2-40B4-BE49-F238E27FC236}">
                  <a16:creationId xmlns:a16="http://schemas.microsoft.com/office/drawing/2014/main" id="{1A61C80C-8E5E-4A63-BBD0-B5424A7C4C98}"/>
                </a:ext>
              </a:extLst>
            </p:cNvPr>
            <p:cNvSpPr/>
            <p:nvPr/>
          </p:nvSpPr>
          <p:spPr>
            <a:xfrm>
              <a:off x="997450" y="4273775"/>
              <a:ext cx="529600" cy="344250"/>
            </a:xfrm>
            <a:custGeom>
              <a:avLst/>
              <a:gdLst/>
              <a:ahLst/>
              <a:cxnLst/>
              <a:rect l="l" t="t" r="r" b="b"/>
              <a:pathLst>
                <a:path w="21184" h="13770" extrusionOk="0">
                  <a:moveTo>
                    <a:pt x="17245" y="8113"/>
                  </a:moveTo>
                  <a:lnTo>
                    <a:pt x="7107" y="8113"/>
                  </a:lnTo>
                  <a:cubicBezTo>
                    <a:pt x="6535" y="8113"/>
                    <a:pt x="6061" y="8574"/>
                    <a:pt x="6061" y="9146"/>
                  </a:cubicBezTo>
                  <a:cubicBezTo>
                    <a:pt x="6061" y="9719"/>
                    <a:pt x="6535" y="10180"/>
                    <a:pt x="7107" y="10180"/>
                  </a:cubicBezTo>
                  <a:lnTo>
                    <a:pt x="8826" y="10180"/>
                  </a:lnTo>
                  <a:cubicBezTo>
                    <a:pt x="9230" y="10180"/>
                    <a:pt x="9565" y="10529"/>
                    <a:pt x="9565" y="10934"/>
                  </a:cubicBezTo>
                  <a:cubicBezTo>
                    <a:pt x="9565" y="11353"/>
                    <a:pt x="9230" y="11688"/>
                    <a:pt x="8826" y="11688"/>
                  </a:cubicBezTo>
                  <a:lnTo>
                    <a:pt x="1047" y="11688"/>
                  </a:lnTo>
                  <a:cubicBezTo>
                    <a:pt x="475" y="11688"/>
                    <a:pt x="0" y="12149"/>
                    <a:pt x="0" y="12721"/>
                  </a:cubicBezTo>
                  <a:cubicBezTo>
                    <a:pt x="0" y="13294"/>
                    <a:pt x="475" y="13769"/>
                    <a:pt x="1047" y="13769"/>
                  </a:cubicBezTo>
                  <a:lnTo>
                    <a:pt x="15556" y="13769"/>
                  </a:lnTo>
                  <a:cubicBezTo>
                    <a:pt x="16128" y="13769"/>
                    <a:pt x="16590" y="13294"/>
                    <a:pt x="16590" y="12721"/>
                  </a:cubicBezTo>
                  <a:cubicBezTo>
                    <a:pt x="16590" y="12149"/>
                    <a:pt x="16128" y="11688"/>
                    <a:pt x="15570" y="11688"/>
                  </a:cubicBezTo>
                  <a:lnTo>
                    <a:pt x="13112" y="11688"/>
                  </a:lnTo>
                  <a:cubicBezTo>
                    <a:pt x="12693" y="11688"/>
                    <a:pt x="12358" y="11353"/>
                    <a:pt x="12358" y="10934"/>
                  </a:cubicBezTo>
                  <a:cubicBezTo>
                    <a:pt x="12358" y="10529"/>
                    <a:pt x="12693" y="10180"/>
                    <a:pt x="13112" y="10180"/>
                  </a:cubicBezTo>
                  <a:lnTo>
                    <a:pt x="18433" y="10180"/>
                  </a:lnTo>
                  <a:cubicBezTo>
                    <a:pt x="20220" y="10180"/>
                    <a:pt x="21183" y="8895"/>
                    <a:pt x="21183" y="7331"/>
                  </a:cubicBezTo>
                  <a:lnTo>
                    <a:pt x="21183" y="6996"/>
                  </a:lnTo>
                  <a:lnTo>
                    <a:pt x="21183" y="2346"/>
                  </a:lnTo>
                  <a:cubicBezTo>
                    <a:pt x="21183" y="0"/>
                    <a:pt x="19131" y="209"/>
                    <a:pt x="18042" y="237"/>
                  </a:cubicBezTo>
                  <a:lnTo>
                    <a:pt x="17385" y="237"/>
                  </a:lnTo>
                  <a:cubicBezTo>
                    <a:pt x="16869" y="237"/>
                    <a:pt x="16296" y="2709"/>
                    <a:pt x="17888" y="2681"/>
                  </a:cubicBezTo>
                  <a:lnTo>
                    <a:pt x="17888" y="7485"/>
                  </a:lnTo>
                  <a:cubicBezTo>
                    <a:pt x="17888" y="7820"/>
                    <a:pt x="17595" y="8113"/>
                    <a:pt x="17245" y="811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7" name="Google Shape;7229;p46">
              <a:extLst>
                <a:ext uri="{FF2B5EF4-FFF2-40B4-BE49-F238E27FC236}">
                  <a16:creationId xmlns:a16="http://schemas.microsoft.com/office/drawing/2014/main" id="{C93528BF-2AB3-4707-9813-25B79189DBC1}"/>
                </a:ext>
              </a:extLst>
            </p:cNvPr>
            <p:cNvSpPr/>
            <p:nvPr/>
          </p:nvSpPr>
          <p:spPr>
            <a:xfrm>
              <a:off x="1017000" y="4476575"/>
              <a:ext cx="90425" cy="51700"/>
            </a:xfrm>
            <a:custGeom>
              <a:avLst/>
              <a:gdLst/>
              <a:ahLst/>
              <a:cxnLst/>
              <a:rect l="l" t="t" r="r" b="b"/>
              <a:pathLst>
                <a:path w="3617" h="2068" extrusionOk="0">
                  <a:moveTo>
                    <a:pt x="2570" y="1"/>
                  </a:moveTo>
                  <a:lnTo>
                    <a:pt x="1033" y="1"/>
                  </a:lnTo>
                  <a:cubicBezTo>
                    <a:pt x="460" y="1"/>
                    <a:pt x="0" y="462"/>
                    <a:pt x="0" y="1034"/>
                  </a:cubicBezTo>
                  <a:cubicBezTo>
                    <a:pt x="0" y="1607"/>
                    <a:pt x="460" y="2068"/>
                    <a:pt x="1033" y="2068"/>
                  </a:cubicBezTo>
                  <a:lnTo>
                    <a:pt x="2570" y="2068"/>
                  </a:lnTo>
                  <a:cubicBezTo>
                    <a:pt x="3141" y="2068"/>
                    <a:pt x="3616" y="1607"/>
                    <a:pt x="3616" y="1034"/>
                  </a:cubicBezTo>
                  <a:cubicBezTo>
                    <a:pt x="3616" y="462"/>
                    <a:pt x="3141" y="1"/>
                    <a:pt x="257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8" name="Google Shape;7230;p46">
              <a:extLst>
                <a:ext uri="{FF2B5EF4-FFF2-40B4-BE49-F238E27FC236}">
                  <a16:creationId xmlns:a16="http://schemas.microsoft.com/office/drawing/2014/main" id="{7F3C2D56-D240-40EF-A569-C4214A435431}"/>
                </a:ext>
              </a:extLst>
            </p:cNvPr>
            <p:cNvSpPr/>
            <p:nvPr/>
          </p:nvSpPr>
          <p:spPr>
            <a:xfrm>
              <a:off x="995675" y="4098850"/>
              <a:ext cx="85900" cy="265000"/>
            </a:xfrm>
            <a:custGeom>
              <a:avLst/>
              <a:gdLst/>
              <a:ahLst/>
              <a:cxnLst/>
              <a:rect l="l" t="t" r="r" b="b"/>
              <a:pathLst>
                <a:path w="3436" h="10600" extrusionOk="0">
                  <a:moveTo>
                    <a:pt x="2920" y="1"/>
                  </a:moveTo>
                  <a:lnTo>
                    <a:pt x="518" y="1"/>
                  </a:lnTo>
                  <a:lnTo>
                    <a:pt x="1" y="5866"/>
                  </a:lnTo>
                  <a:lnTo>
                    <a:pt x="518" y="10600"/>
                  </a:lnTo>
                  <a:lnTo>
                    <a:pt x="2920" y="10600"/>
                  </a:lnTo>
                  <a:lnTo>
                    <a:pt x="3436" y="5586"/>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89" name="Google Shape;7231;p46">
              <a:extLst>
                <a:ext uri="{FF2B5EF4-FFF2-40B4-BE49-F238E27FC236}">
                  <a16:creationId xmlns:a16="http://schemas.microsoft.com/office/drawing/2014/main" id="{21EB5331-2701-4B2B-B00C-4827B71E72DF}"/>
                </a:ext>
              </a:extLst>
            </p:cNvPr>
            <p:cNvSpPr/>
            <p:nvPr/>
          </p:nvSpPr>
          <p:spPr>
            <a:xfrm>
              <a:off x="1093100" y="4098850"/>
              <a:ext cx="195525" cy="265000"/>
            </a:xfrm>
            <a:custGeom>
              <a:avLst/>
              <a:gdLst/>
              <a:ahLst/>
              <a:cxnLst/>
              <a:rect l="l" t="t" r="r" b="b"/>
              <a:pathLst>
                <a:path w="7821" h="10600" extrusionOk="0">
                  <a:moveTo>
                    <a:pt x="7290" y="1"/>
                  </a:moveTo>
                  <a:lnTo>
                    <a:pt x="516" y="1"/>
                  </a:lnTo>
                  <a:lnTo>
                    <a:pt x="0" y="5419"/>
                  </a:lnTo>
                  <a:lnTo>
                    <a:pt x="516" y="10600"/>
                  </a:lnTo>
                  <a:lnTo>
                    <a:pt x="7290" y="10600"/>
                  </a:lnTo>
                  <a:lnTo>
                    <a:pt x="7820" y="5321"/>
                  </a:ln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290" name="Google Shape;7232;p46">
              <a:extLst>
                <a:ext uri="{FF2B5EF4-FFF2-40B4-BE49-F238E27FC236}">
                  <a16:creationId xmlns:a16="http://schemas.microsoft.com/office/drawing/2014/main" id="{4C625557-3CAD-4CDF-9024-1BC9CEB87F19}"/>
                </a:ext>
              </a:extLst>
            </p:cNvPr>
            <p:cNvSpPr/>
            <p:nvPr/>
          </p:nvSpPr>
          <p:spPr>
            <a:xfrm>
              <a:off x="1306375" y="4098850"/>
              <a:ext cx="79300" cy="265000"/>
            </a:xfrm>
            <a:custGeom>
              <a:avLst/>
              <a:gdLst/>
              <a:ahLst/>
              <a:cxnLst/>
              <a:rect l="l" t="t" r="r" b="b"/>
              <a:pathLst>
                <a:path w="3172" h="10600" extrusionOk="0">
                  <a:moveTo>
                    <a:pt x="2654" y="1"/>
                  </a:moveTo>
                  <a:lnTo>
                    <a:pt x="252" y="1"/>
                  </a:lnTo>
                  <a:lnTo>
                    <a:pt x="1" y="5349"/>
                  </a:lnTo>
                  <a:lnTo>
                    <a:pt x="252" y="10600"/>
                  </a:lnTo>
                  <a:lnTo>
                    <a:pt x="2654" y="10600"/>
                  </a:lnTo>
                  <a:lnTo>
                    <a:pt x="3171" y="5084"/>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91" name="Google Shape;7233;p46">
              <a:extLst>
                <a:ext uri="{FF2B5EF4-FFF2-40B4-BE49-F238E27FC236}">
                  <a16:creationId xmlns:a16="http://schemas.microsoft.com/office/drawing/2014/main" id="{5ECB69A3-F0FD-4249-8CA8-8DEDA018FF60}"/>
                </a:ext>
              </a:extLst>
            </p:cNvPr>
            <p:cNvSpPr/>
            <p:nvPr/>
          </p:nvSpPr>
          <p:spPr>
            <a:xfrm>
              <a:off x="1410075" y="4258400"/>
              <a:ext cx="38450" cy="89750"/>
            </a:xfrm>
            <a:custGeom>
              <a:avLst/>
              <a:gdLst/>
              <a:ahLst/>
              <a:cxnLst/>
              <a:rect l="l" t="t" r="r" b="b"/>
              <a:pathLst>
                <a:path w="1538" h="3590" extrusionOk="0">
                  <a:moveTo>
                    <a:pt x="768" y="1"/>
                  </a:moveTo>
                  <a:lnTo>
                    <a:pt x="1" y="1"/>
                  </a:lnTo>
                  <a:lnTo>
                    <a:pt x="1" y="3296"/>
                  </a:lnTo>
                  <a:lnTo>
                    <a:pt x="1" y="3589"/>
                  </a:lnTo>
                  <a:lnTo>
                    <a:pt x="768" y="3589"/>
                  </a:lnTo>
                  <a:cubicBezTo>
                    <a:pt x="1187" y="3589"/>
                    <a:pt x="1537" y="3241"/>
                    <a:pt x="1537" y="2822"/>
                  </a:cubicBezTo>
                  <a:lnTo>
                    <a:pt x="1537" y="1774"/>
                  </a:lnTo>
                  <a:lnTo>
                    <a:pt x="1537" y="768"/>
                  </a:lnTo>
                  <a:cubicBezTo>
                    <a:pt x="1537" y="349"/>
                    <a:pt x="1187" y="1"/>
                    <a:pt x="76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92" name="Google Shape;7234;p46">
              <a:extLst>
                <a:ext uri="{FF2B5EF4-FFF2-40B4-BE49-F238E27FC236}">
                  <a16:creationId xmlns:a16="http://schemas.microsoft.com/office/drawing/2014/main" id="{EFF1B5EA-B20F-4B6D-B1E2-464C16AAE396}"/>
                </a:ext>
              </a:extLst>
            </p:cNvPr>
            <p:cNvSpPr/>
            <p:nvPr/>
          </p:nvSpPr>
          <p:spPr>
            <a:xfrm>
              <a:off x="1372725" y="4080350"/>
              <a:ext cx="37375" cy="302375"/>
            </a:xfrm>
            <a:custGeom>
              <a:avLst/>
              <a:gdLst/>
              <a:ahLst/>
              <a:cxnLst/>
              <a:rect l="l" t="t" r="r" b="b"/>
              <a:pathLst>
                <a:path w="1495" h="12095" extrusionOk="0">
                  <a:moveTo>
                    <a:pt x="0" y="741"/>
                  </a:moveTo>
                  <a:lnTo>
                    <a:pt x="0" y="11340"/>
                  </a:lnTo>
                  <a:lnTo>
                    <a:pt x="0" y="11437"/>
                  </a:lnTo>
                  <a:cubicBezTo>
                    <a:pt x="56" y="11800"/>
                    <a:pt x="363" y="12094"/>
                    <a:pt x="754" y="12094"/>
                  </a:cubicBezTo>
                  <a:cubicBezTo>
                    <a:pt x="1160" y="12094"/>
                    <a:pt x="1495" y="11759"/>
                    <a:pt x="1495" y="11340"/>
                  </a:cubicBezTo>
                  <a:lnTo>
                    <a:pt x="1495" y="10418"/>
                  </a:lnTo>
                  <a:lnTo>
                    <a:pt x="1495" y="6047"/>
                  </a:lnTo>
                  <a:lnTo>
                    <a:pt x="1495" y="741"/>
                  </a:lnTo>
                  <a:cubicBezTo>
                    <a:pt x="1495" y="336"/>
                    <a:pt x="1160" y="1"/>
                    <a:pt x="754" y="1"/>
                  </a:cubicBezTo>
                  <a:cubicBezTo>
                    <a:pt x="363" y="1"/>
                    <a:pt x="56" y="294"/>
                    <a:pt x="0" y="65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3" name="Google Shape;7235;p46">
              <a:extLst>
                <a:ext uri="{FF2B5EF4-FFF2-40B4-BE49-F238E27FC236}">
                  <a16:creationId xmlns:a16="http://schemas.microsoft.com/office/drawing/2014/main" id="{3FB3F3E8-79B9-4BB9-BA54-8E7F7C3A51DF}"/>
                </a:ext>
              </a:extLst>
            </p:cNvPr>
            <p:cNvSpPr/>
            <p:nvPr/>
          </p:nvSpPr>
          <p:spPr>
            <a:xfrm>
              <a:off x="1275325" y="4080350"/>
              <a:ext cx="37375" cy="302375"/>
            </a:xfrm>
            <a:custGeom>
              <a:avLst/>
              <a:gdLst/>
              <a:ahLst/>
              <a:cxnLst/>
              <a:rect l="l" t="t" r="r" b="b"/>
              <a:pathLst>
                <a:path w="1495" h="12095" extrusionOk="0">
                  <a:moveTo>
                    <a:pt x="1" y="741"/>
                  </a:moveTo>
                  <a:lnTo>
                    <a:pt x="1" y="11340"/>
                  </a:lnTo>
                  <a:cubicBezTo>
                    <a:pt x="1" y="11368"/>
                    <a:pt x="14" y="11409"/>
                    <a:pt x="14" y="11437"/>
                  </a:cubicBezTo>
                  <a:cubicBezTo>
                    <a:pt x="57" y="11800"/>
                    <a:pt x="377" y="12094"/>
                    <a:pt x="755" y="12094"/>
                  </a:cubicBezTo>
                  <a:cubicBezTo>
                    <a:pt x="1131" y="12094"/>
                    <a:pt x="1453" y="11800"/>
                    <a:pt x="1494" y="11437"/>
                  </a:cubicBezTo>
                  <a:lnTo>
                    <a:pt x="1494" y="11340"/>
                  </a:lnTo>
                  <a:lnTo>
                    <a:pt x="1494" y="741"/>
                  </a:lnTo>
                  <a:lnTo>
                    <a:pt x="1494" y="657"/>
                  </a:lnTo>
                  <a:cubicBezTo>
                    <a:pt x="1453" y="294"/>
                    <a:pt x="1131" y="1"/>
                    <a:pt x="755" y="1"/>
                  </a:cubicBezTo>
                  <a:cubicBezTo>
                    <a:pt x="377" y="1"/>
                    <a:pt x="57" y="294"/>
                    <a:pt x="14" y="657"/>
                  </a:cubicBezTo>
                  <a:cubicBezTo>
                    <a:pt x="14" y="685"/>
                    <a:pt x="1" y="713"/>
                    <a:pt x="1" y="74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4" name="Google Shape;7236;p46">
              <a:extLst>
                <a:ext uri="{FF2B5EF4-FFF2-40B4-BE49-F238E27FC236}">
                  <a16:creationId xmlns:a16="http://schemas.microsoft.com/office/drawing/2014/main" id="{87D4D0B2-8EE7-451D-8C37-262377B5A39B}"/>
                </a:ext>
              </a:extLst>
            </p:cNvPr>
            <p:cNvSpPr/>
            <p:nvPr/>
          </p:nvSpPr>
          <p:spPr>
            <a:xfrm>
              <a:off x="1068650" y="4080350"/>
              <a:ext cx="37375" cy="302375"/>
            </a:xfrm>
            <a:custGeom>
              <a:avLst/>
              <a:gdLst/>
              <a:ahLst/>
              <a:cxnLst/>
              <a:rect l="l" t="t" r="r" b="b"/>
              <a:pathLst>
                <a:path w="1495" h="12095" extrusionOk="0">
                  <a:moveTo>
                    <a:pt x="740" y="1"/>
                  </a:moveTo>
                  <a:cubicBezTo>
                    <a:pt x="364" y="1"/>
                    <a:pt x="57" y="294"/>
                    <a:pt x="1" y="657"/>
                  </a:cubicBezTo>
                  <a:lnTo>
                    <a:pt x="1" y="741"/>
                  </a:lnTo>
                  <a:lnTo>
                    <a:pt x="1" y="11340"/>
                  </a:lnTo>
                  <a:lnTo>
                    <a:pt x="1" y="11437"/>
                  </a:lnTo>
                  <a:cubicBezTo>
                    <a:pt x="57" y="11800"/>
                    <a:pt x="364" y="12094"/>
                    <a:pt x="740" y="12094"/>
                  </a:cubicBezTo>
                  <a:cubicBezTo>
                    <a:pt x="1131" y="12094"/>
                    <a:pt x="1439" y="11800"/>
                    <a:pt x="1481" y="11437"/>
                  </a:cubicBezTo>
                  <a:cubicBezTo>
                    <a:pt x="1494" y="11409"/>
                    <a:pt x="1494" y="11368"/>
                    <a:pt x="1494" y="11340"/>
                  </a:cubicBezTo>
                  <a:lnTo>
                    <a:pt x="1494" y="741"/>
                  </a:lnTo>
                  <a:cubicBezTo>
                    <a:pt x="1494" y="713"/>
                    <a:pt x="1494" y="685"/>
                    <a:pt x="1481" y="657"/>
                  </a:cubicBezTo>
                  <a:cubicBezTo>
                    <a:pt x="1439" y="294"/>
                    <a:pt x="1131" y="1"/>
                    <a:pt x="74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5" name="Google Shape;7237;p46">
              <a:extLst>
                <a:ext uri="{FF2B5EF4-FFF2-40B4-BE49-F238E27FC236}">
                  <a16:creationId xmlns:a16="http://schemas.microsoft.com/office/drawing/2014/main" id="{70E4CC41-D0B3-4C2D-A96C-6782B3ED4FE1}"/>
                </a:ext>
              </a:extLst>
            </p:cNvPr>
            <p:cNvSpPr/>
            <p:nvPr/>
          </p:nvSpPr>
          <p:spPr>
            <a:xfrm>
              <a:off x="971250" y="4080350"/>
              <a:ext cx="37375" cy="302375"/>
            </a:xfrm>
            <a:custGeom>
              <a:avLst/>
              <a:gdLst/>
              <a:ahLst/>
              <a:cxnLst/>
              <a:rect l="l" t="t" r="r" b="b"/>
              <a:pathLst>
                <a:path w="1495" h="12095" extrusionOk="0">
                  <a:moveTo>
                    <a:pt x="0" y="727"/>
                  </a:moveTo>
                  <a:lnTo>
                    <a:pt x="0" y="11368"/>
                  </a:lnTo>
                  <a:cubicBezTo>
                    <a:pt x="15" y="11759"/>
                    <a:pt x="350" y="12094"/>
                    <a:pt x="754" y="12094"/>
                  </a:cubicBezTo>
                  <a:cubicBezTo>
                    <a:pt x="1132" y="12094"/>
                    <a:pt x="1452" y="11800"/>
                    <a:pt x="1495" y="11437"/>
                  </a:cubicBezTo>
                  <a:lnTo>
                    <a:pt x="1495" y="11340"/>
                  </a:lnTo>
                  <a:lnTo>
                    <a:pt x="1495" y="741"/>
                  </a:lnTo>
                  <a:lnTo>
                    <a:pt x="1495" y="657"/>
                  </a:lnTo>
                  <a:cubicBezTo>
                    <a:pt x="1452" y="294"/>
                    <a:pt x="1132" y="1"/>
                    <a:pt x="754" y="1"/>
                  </a:cubicBezTo>
                  <a:cubicBezTo>
                    <a:pt x="350" y="1"/>
                    <a:pt x="15" y="322"/>
                    <a:pt x="0" y="72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6" name="Google Shape;7238;p46">
              <a:extLst>
                <a:ext uri="{FF2B5EF4-FFF2-40B4-BE49-F238E27FC236}">
                  <a16:creationId xmlns:a16="http://schemas.microsoft.com/office/drawing/2014/main" id="{377D7C58-A1AF-4557-8D04-83F25BDDE1B7}"/>
                </a:ext>
              </a:extLst>
            </p:cNvPr>
            <p:cNvSpPr/>
            <p:nvPr/>
          </p:nvSpPr>
          <p:spPr>
            <a:xfrm>
              <a:off x="1410075" y="4294350"/>
              <a:ext cx="38450" cy="53800"/>
            </a:xfrm>
            <a:custGeom>
              <a:avLst/>
              <a:gdLst/>
              <a:ahLst/>
              <a:cxnLst/>
              <a:rect l="l" t="t" r="r" b="b"/>
              <a:pathLst>
                <a:path w="1538" h="2152" extrusionOk="0">
                  <a:moveTo>
                    <a:pt x="1537" y="1"/>
                  </a:moveTo>
                  <a:cubicBezTo>
                    <a:pt x="1537" y="434"/>
                    <a:pt x="1187" y="783"/>
                    <a:pt x="768" y="783"/>
                  </a:cubicBezTo>
                  <a:lnTo>
                    <a:pt x="1" y="783"/>
                  </a:lnTo>
                  <a:lnTo>
                    <a:pt x="1" y="1858"/>
                  </a:lnTo>
                  <a:lnTo>
                    <a:pt x="1" y="2151"/>
                  </a:lnTo>
                  <a:lnTo>
                    <a:pt x="768" y="2151"/>
                  </a:lnTo>
                  <a:cubicBezTo>
                    <a:pt x="1187" y="2151"/>
                    <a:pt x="1537" y="1803"/>
                    <a:pt x="1537" y="1384"/>
                  </a:cubicBezTo>
                  <a:lnTo>
                    <a:pt x="1537" y="336"/>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97" name="Google Shape;7239;p46">
              <a:extLst>
                <a:ext uri="{FF2B5EF4-FFF2-40B4-BE49-F238E27FC236}">
                  <a16:creationId xmlns:a16="http://schemas.microsoft.com/office/drawing/2014/main" id="{0879EC06-675B-4C5C-8470-BF568B6947E9}"/>
                </a:ext>
              </a:extLst>
            </p:cNvPr>
            <p:cNvSpPr/>
            <p:nvPr/>
          </p:nvSpPr>
          <p:spPr>
            <a:xfrm>
              <a:off x="1410425" y="4273775"/>
              <a:ext cx="116625" cy="254500"/>
            </a:xfrm>
            <a:custGeom>
              <a:avLst/>
              <a:gdLst/>
              <a:ahLst/>
              <a:cxnLst/>
              <a:rect l="l" t="t" r="r" b="b"/>
              <a:pathLst>
                <a:path w="4665" h="10180" extrusionOk="0">
                  <a:moveTo>
                    <a:pt x="3296" y="2346"/>
                  </a:moveTo>
                  <a:lnTo>
                    <a:pt x="3296" y="6996"/>
                  </a:lnTo>
                  <a:lnTo>
                    <a:pt x="3296" y="7331"/>
                  </a:lnTo>
                  <a:cubicBezTo>
                    <a:pt x="3296" y="8895"/>
                    <a:pt x="1774" y="10180"/>
                    <a:pt x="0" y="10180"/>
                  </a:cubicBezTo>
                  <a:lnTo>
                    <a:pt x="1914" y="10180"/>
                  </a:lnTo>
                  <a:cubicBezTo>
                    <a:pt x="3701" y="10180"/>
                    <a:pt x="4664" y="8895"/>
                    <a:pt x="4664" y="7331"/>
                  </a:cubicBezTo>
                  <a:lnTo>
                    <a:pt x="4664" y="6996"/>
                  </a:lnTo>
                  <a:lnTo>
                    <a:pt x="4664" y="2346"/>
                  </a:lnTo>
                  <a:cubicBezTo>
                    <a:pt x="4664" y="0"/>
                    <a:pt x="2612" y="209"/>
                    <a:pt x="1523" y="237"/>
                  </a:cubicBezTo>
                  <a:lnTo>
                    <a:pt x="1523" y="1187"/>
                  </a:lnTo>
                  <a:cubicBezTo>
                    <a:pt x="2193" y="1187"/>
                    <a:pt x="3296" y="1145"/>
                    <a:pt x="3296" y="23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7240;p46">
              <a:extLst>
                <a:ext uri="{FF2B5EF4-FFF2-40B4-BE49-F238E27FC236}">
                  <a16:creationId xmlns:a16="http://schemas.microsoft.com/office/drawing/2014/main" id="{ED83FB23-5FB3-4486-A9CD-5D95E3BB0D27}"/>
                </a:ext>
              </a:extLst>
            </p:cNvPr>
            <p:cNvSpPr/>
            <p:nvPr/>
          </p:nvSpPr>
          <p:spPr>
            <a:xfrm>
              <a:off x="1008600" y="4320550"/>
              <a:ext cx="60075" cy="43300"/>
            </a:xfrm>
            <a:custGeom>
              <a:avLst/>
              <a:gdLst/>
              <a:ahLst/>
              <a:cxnLst/>
              <a:rect l="l" t="t" r="r" b="b"/>
              <a:pathLst>
                <a:path w="2403" h="1732" extrusionOk="0">
                  <a:moveTo>
                    <a:pt x="1" y="0"/>
                  </a:moveTo>
                  <a:lnTo>
                    <a:pt x="2403" y="0"/>
                  </a:lnTo>
                  <a:lnTo>
                    <a:pt x="2403" y="1732"/>
                  </a:lnTo>
                  <a:lnTo>
                    <a:pt x="1" y="1732"/>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99" name="Google Shape;7241;p46">
              <a:extLst>
                <a:ext uri="{FF2B5EF4-FFF2-40B4-BE49-F238E27FC236}">
                  <a16:creationId xmlns:a16="http://schemas.microsoft.com/office/drawing/2014/main" id="{A96061F8-2F8F-4309-A811-BC3C31038389}"/>
                </a:ext>
              </a:extLst>
            </p:cNvPr>
            <p:cNvSpPr/>
            <p:nvPr/>
          </p:nvSpPr>
          <p:spPr>
            <a:xfrm>
              <a:off x="1106000" y="4320550"/>
              <a:ext cx="169350" cy="43300"/>
            </a:xfrm>
            <a:custGeom>
              <a:avLst/>
              <a:gdLst/>
              <a:ahLst/>
              <a:cxnLst/>
              <a:rect l="l" t="t" r="r" b="b"/>
              <a:pathLst>
                <a:path w="6774" h="1732" extrusionOk="0">
                  <a:moveTo>
                    <a:pt x="0" y="0"/>
                  </a:moveTo>
                  <a:lnTo>
                    <a:pt x="6774" y="0"/>
                  </a:lnTo>
                  <a:lnTo>
                    <a:pt x="6774" y="1732"/>
                  </a:lnTo>
                  <a:lnTo>
                    <a:pt x="0" y="1732"/>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00" name="Google Shape;7242;p46">
              <a:extLst>
                <a:ext uri="{FF2B5EF4-FFF2-40B4-BE49-F238E27FC236}">
                  <a16:creationId xmlns:a16="http://schemas.microsoft.com/office/drawing/2014/main" id="{E085732B-18A7-4237-9249-2B364E937B40}"/>
                </a:ext>
              </a:extLst>
            </p:cNvPr>
            <p:cNvSpPr/>
            <p:nvPr/>
          </p:nvSpPr>
          <p:spPr>
            <a:xfrm>
              <a:off x="1312675" y="4320550"/>
              <a:ext cx="60075" cy="43300"/>
            </a:xfrm>
            <a:custGeom>
              <a:avLst/>
              <a:gdLst/>
              <a:ahLst/>
              <a:cxnLst/>
              <a:rect l="l" t="t" r="r" b="b"/>
              <a:pathLst>
                <a:path w="2403" h="1732" extrusionOk="0">
                  <a:moveTo>
                    <a:pt x="0" y="0"/>
                  </a:moveTo>
                  <a:lnTo>
                    <a:pt x="2402" y="0"/>
                  </a:lnTo>
                  <a:lnTo>
                    <a:pt x="2402" y="1732"/>
                  </a:lnTo>
                  <a:lnTo>
                    <a:pt x="0" y="1732"/>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01" name="Google Shape;7243;p46">
              <a:extLst>
                <a:ext uri="{FF2B5EF4-FFF2-40B4-BE49-F238E27FC236}">
                  <a16:creationId xmlns:a16="http://schemas.microsoft.com/office/drawing/2014/main" id="{17DF01FD-9C82-47DF-91DB-553803A03DFE}"/>
                </a:ext>
              </a:extLst>
            </p:cNvPr>
            <p:cNvSpPr/>
            <p:nvPr/>
          </p:nvSpPr>
          <p:spPr>
            <a:xfrm>
              <a:off x="971250" y="4320875"/>
              <a:ext cx="37375" cy="61850"/>
            </a:xfrm>
            <a:custGeom>
              <a:avLst/>
              <a:gdLst/>
              <a:ahLst/>
              <a:cxnLst/>
              <a:rect l="l" t="t" r="r" b="b"/>
              <a:pathLst>
                <a:path w="1495" h="2474" extrusionOk="0">
                  <a:moveTo>
                    <a:pt x="0" y="1747"/>
                  </a:moveTo>
                  <a:cubicBezTo>
                    <a:pt x="15" y="2138"/>
                    <a:pt x="350" y="2473"/>
                    <a:pt x="754" y="2473"/>
                  </a:cubicBezTo>
                  <a:cubicBezTo>
                    <a:pt x="1132" y="2473"/>
                    <a:pt x="1452" y="2179"/>
                    <a:pt x="1495" y="1816"/>
                  </a:cubicBezTo>
                  <a:lnTo>
                    <a:pt x="1495" y="1719"/>
                  </a:lnTo>
                  <a:lnTo>
                    <a:pt x="1495" y="1"/>
                  </a:lnTo>
                  <a:lnTo>
                    <a:pt x="1495" y="85"/>
                  </a:lnTo>
                  <a:cubicBezTo>
                    <a:pt x="1480" y="211"/>
                    <a:pt x="1425" y="323"/>
                    <a:pt x="1355" y="434"/>
                  </a:cubicBezTo>
                  <a:cubicBezTo>
                    <a:pt x="1216" y="615"/>
                    <a:pt x="1006" y="742"/>
                    <a:pt x="754" y="742"/>
                  </a:cubicBezTo>
                  <a:cubicBezTo>
                    <a:pt x="350" y="742"/>
                    <a:pt x="15" y="406"/>
                    <a:pt x="0" y="15"/>
                  </a:cubicBezTo>
                  <a:lnTo>
                    <a:pt x="0" y="1719"/>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2" name="Google Shape;7244;p46">
              <a:extLst>
                <a:ext uri="{FF2B5EF4-FFF2-40B4-BE49-F238E27FC236}">
                  <a16:creationId xmlns:a16="http://schemas.microsoft.com/office/drawing/2014/main" id="{7C3A3526-E5C6-4E6C-9843-538D34C91F75}"/>
                </a:ext>
              </a:extLst>
            </p:cNvPr>
            <p:cNvSpPr/>
            <p:nvPr/>
          </p:nvSpPr>
          <p:spPr>
            <a:xfrm>
              <a:off x="1068650" y="4320550"/>
              <a:ext cx="37375" cy="62175"/>
            </a:xfrm>
            <a:custGeom>
              <a:avLst/>
              <a:gdLst/>
              <a:ahLst/>
              <a:cxnLst/>
              <a:rect l="l" t="t" r="r" b="b"/>
              <a:pathLst>
                <a:path w="1495" h="2487" extrusionOk="0">
                  <a:moveTo>
                    <a:pt x="1" y="0"/>
                  </a:moveTo>
                  <a:lnTo>
                    <a:pt x="1" y="1732"/>
                  </a:lnTo>
                  <a:lnTo>
                    <a:pt x="1" y="1829"/>
                  </a:lnTo>
                  <a:cubicBezTo>
                    <a:pt x="57" y="2192"/>
                    <a:pt x="364" y="2486"/>
                    <a:pt x="740" y="2486"/>
                  </a:cubicBezTo>
                  <a:cubicBezTo>
                    <a:pt x="1131" y="2486"/>
                    <a:pt x="1439" y="2192"/>
                    <a:pt x="1481" y="1829"/>
                  </a:cubicBezTo>
                  <a:cubicBezTo>
                    <a:pt x="1494" y="1801"/>
                    <a:pt x="1494" y="1760"/>
                    <a:pt x="1494" y="1732"/>
                  </a:cubicBezTo>
                  <a:lnTo>
                    <a:pt x="1494" y="14"/>
                  </a:lnTo>
                  <a:cubicBezTo>
                    <a:pt x="1494" y="42"/>
                    <a:pt x="1494" y="70"/>
                    <a:pt x="1481" y="98"/>
                  </a:cubicBezTo>
                  <a:cubicBezTo>
                    <a:pt x="1466" y="209"/>
                    <a:pt x="1425" y="336"/>
                    <a:pt x="1355" y="433"/>
                  </a:cubicBezTo>
                  <a:cubicBezTo>
                    <a:pt x="1230" y="628"/>
                    <a:pt x="1006" y="755"/>
                    <a:pt x="740" y="755"/>
                  </a:cubicBezTo>
                  <a:cubicBezTo>
                    <a:pt x="489" y="755"/>
                    <a:pt x="266" y="628"/>
                    <a:pt x="140" y="433"/>
                  </a:cubicBezTo>
                  <a:cubicBezTo>
                    <a:pt x="70" y="336"/>
                    <a:pt x="14" y="224"/>
                    <a:pt x="1" y="98"/>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3" name="Google Shape;7245;p46">
              <a:extLst>
                <a:ext uri="{FF2B5EF4-FFF2-40B4-BE49-F238E27FC236}">
                  <a16:creationId xmlns:a16="http://schemas.microsoft.com/office/drawing/2014/main" id="{073CE228-D337-4975-8EF5-316CF545FDD4}"/>
                </a:ext>
              </a:extLst>
            </p:cNvPr>
            <p:cNvSpPr/>
            <p:nvPr/>
          </p:nvSpPr>
          <p:spPr>
            <a:xfrm>
              <a:off x="1275325" y="4320550"/>
              <a:ext cx="37375" cy="62175"/>
            </a:xfrm>
            <a:custGeom>
              <a:avLst/>
              <a:gdLst/>
              <a:ahLst/>
              <a:cxnLst/>
              <a:rect l="l" t="t" r="r" b="b"/>
              <a:pathLst>
                <a:path w="1495" h="2487" extrusionOk="0">
                  <a:moveTo>
                    <a:pt x="1" y="0"/>
                  </a:moveTo>
                  <a:lnTo>
                    <a:pt x="1" y="1732"/>
                  </a:lnTo>
                  <a:cubicBezTo>
                    <a:pt x="1" y="1760"/>
                    <a:pt x="14" y="1801"/>
                    <a:pt x="14" y="1829"/>
                  </a:cubicBezTo>
                  <a:cubicBezTo>
                    <a:pt x="57" y="2192"/>
                    <a:pt x="377" y="2486"/>
                    <a:pt x="755" y="2486"/>
                  </a:cubicBezTo>
                  <a:cubicBezTo>
                    <a:pt x="1131" y="2486"/>
                    <a:pt x="1453" y="2192"/>
                    <a:pt x="1494" y="1829"/>
                  </a:cubicBezTo>
                  <a:lnTo>
                    <a:pt x="1494" y="1732"/>
                  </a:lnTo>
                  <a:lnTo>
                    <a:pt x="1494" y="14"/>
                  </a:lnTo>
                  <a:lnTo>
                    <a:pt x="1494" y="98"/>
                  </a:lnTo>
                  <a:cubicBezTo>
                    <a:pt x="1481" y="168"/>
                    <a:pt x="1466" y="252"/>
                    <a:pt x="1425" y="321"/>
                  </a:cubicBezTo>
                  <a:cubicBezTo>
                    <a:pt x="1313" y="572"/>
                    <a:pt x="1047" y="755"/>
                    <a:pt x="755" y="755"/>
                  </a:cubicBezTo>
                  <a:cubicBezTo>
                    <a:pt x="503" y="755"/>
                    <a:pt x="265" y="615"/>
                    <a:pt x="140" y="419"/>
                  </a:cubicBezTo>
                  <a:cubicBezTo>
                    <a:pt x="70" y="321"/>
                    <a:pt x="29" y="209"/>
                    <a:pt x="14" y="98"/>
                  </a:cubicBezTo>
                  <a:cubicBezTo>
                    <a:pt x="14" y="70"/>
                    <a:pt x="1" y="42"/>
                    <a:pt x="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4" name="Google Shape;7246;p46">
              <a:extLst>
                <a:ext uri="{FF2B5EF4-FFF2-40B4-BE49-F238E27FC236}">
                  <a16:creationId xmlns:a16="http://schemas.microsoft.com/office/drawing/2014/main" id="{942BB391-4C6A-45FF-9911-A2A09DBF41CA}"/>
                </a:ext>
              </a:extLst>
            </p:cNvPr>
            <p:cNvSpPr/>
            <p:nvPr/>
          </p:nvSpPr>
          <p:spPr>
            <a:xfrm>
              <a:off x="1372725" y="4320550"/>
              <a:ext cx="37375" cy="62175"/>
            </a:xfrm>
            <a:custGeom>
              <a:avLst/>
              <a:gdLst/>
              <a:ahLst/>
              <a:cxnLst/>
              <a:rect l="l" t="t" r="r" b="b"/>
              <a:pathLst>
                <a:path w="1495" h="2487" extrusionOk="0">
                  <a:moveTo>
                    <a:pt x="0" y="1829"/>
                  </a:moveTo>
                  <a:cubicBezTo>
                    <a:pt x="56" y="2192"/>
                    <a:pt x="363" y="2486"/>
                    <a:pt x="754" y="2486"/>
                  </a:cubicBezTo>
                  <a:cubicBezTo>
                    <a:pt x="1160" y="2486"/>
                    <a:pt x="1495" y="2151"/>
                    <a:pt x="1495" y="1732"/>
                  </a:cubicBezTo>
                  <a:lnTo>
                    <a:pt x="1495" y="1103"/>
                  </a:lnTo>
                  <a:lnTo>
                    <a:pt x="1495" y="810"/>
                  </a:lnTo>
                  <a:lnTo>
                    <a:pt x="1495" y="14"/>
                  </a:lnTo>
                  <a:cubicBezTo>
                    <a:pt x="1495" y="419"/>
                    <a:pt x="1160" y="755"/>
                    <a:pt x="754" y="755"/>
                  </a:cubicBezTo>
                  <a:cubicBezTo>
                    <a:pt x="489" y="755"/>
                    <a:pt x="266" y="615"/>
                    <a:pt x="126" y="419"/>
                  </a:cubicBezTo>
                  <a:cubicBezTo>
                    <a:pt x="71" y="321"/>
                    <a:pt x="15" y="209"/>
                    <a:pt x="0" y="98"/>
                  </a:cubicBezTo>
                  <a:lnTo>
                    <a:pt x="0" y="0"/>
                  </a:lnTo>
                  <a:lnTo>
                    <a:pt x="0" y="1732"/>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5" name="Google Shape;7247;p46">
              <a:extLst>
                <a:ext uri="{FF2B5EF4-FFF2-40B4-BE49-F238E27FC236}">
                  <a16:creationId xmlns:a16="http://schemas.microsoft.com/office/drawing/2014/main" id="{D32193EB-582E-4956-BD5F-096DF05A4A1E}"/>
                </a:ext>
              </a:extLst>
            </p:cNvPr>
            <p:cNvSpPr/>
            <p:nvPr/>
          </p:nvSpPr>
          <p:spPr>
            <a:xfrm>
              <a:off x="997450" y="4565950"/>
              <a:ext cx="414750" cy="52075"/>
            </a:xfrm>
            <a:custGeom>
              <a:avLst/>
              <a:gdLst/>
              <a:ahLst/>
              <a:cxnLst/>
              <a:rect l="l" t="t" r="r" b="b"/>
              <a:pathLst>
                <a:path w="16590" h="2083" extrusionOk="0">
                  <a:moveTo>
                    <a:pt x="13168" y="1188"/>
                  </a:moveTo>
                  <a:lnTo>
                    <a:pt x="978" y="1188"/>
                  </a:lnTo>
                  <a:cubicBezTo>
                    <a:pt x="587" y="1188"/>
                    <a:pt x="251" y="978"/>
                    <a:pt x="69" y="658"/>
                  </a:cubicBezTo>
                  <a:cubicBezTo>
                    <a:pt x="28" y="783"/>
                    <a:pt x="0" y="909"/>
                    <a:pt x="0" y="1034"/>
                  </a:cubicBezTo>
                  <a:cubicBezTo>
                    <a:pt x="0" y="1607"/>
                    <a:pt x="475" y="2082"/>
                    <a:pt x="1047" y="2082"/>
                  </a:cubicBezTo>
                  <a:lnTo>
                    <a:pt x="13629" y="2082"/>
                  </a:lnTo>
                  <a:lnTo>
                    <a:pt x="15556" y="2082"/>
                  </a:lnTo>
                  <a:cubicBezTo>
                    <a:pt x="16128" y="2082"/>
                    <a:pt x="16590" y="1607"/>
                    <a:pt x="16590" y="1034"/>
                  </a:cubicBezTo>
                  <a:cubicBezTo>
                    <a:pt x="16590" y="462"/>
                    <a:pt x="16128" y="1"/>
                    <a:pt x="15570" y="1"/>
                  </a:cubicBezTo>
                  <a:lnTo>
                    <a:pt x="13643" y="1"/>
                  </a:lnTo>
                  <a:cubicBezTo>
                    <a:pt x="14341" y="1"/>
                    <a:pt x="14369" y="1188"/>
                    <a:pt x="13168" y="11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7248;p46">
              <a:extLst>
                <a:ext uri="{FF2B5EF4-FFF2-40B4-BE49-F238E27FC236}">
                  <a16:creationId xmlns:a16="http://schemas.microsoft.com/office/drawing/2014/main" id="{73987313-387F-4316-BDB4-3B2A7AD0A756}"/>
                </a:ext>
              </a:extLst>
            </p:cNvPr>
            <p:cNvSpPr/>
            <p:nvPr/>
          </p:nvSpPr>
          <p:spPr>
            <a:xfrm>
              <a:off x="1017000" y="4478350"/>
              <a:ext cx="90425" cy="49925"/>
            </a:xfrm>
            <a:custGeom>
              <a:avLst/>
              <a:gdLst/>
              <a:ahLst/>
              <a:cxnLst/>
              <a:rect l="l" t="t" r="r" b="b"/>
              <a:pathLst>
                <a:path w="3617" h="1997" extrusionOk="0">
                  <a:moveTo>
                    <a:pt x="1941" y="1075"/>
                  </a:moveTo>
                  <a:lnTo>
                    <a:pt x="391" y="1075"/>
                  </a:lnTo>
                  <a:cubicBezTo>
                    <a:pt x="251" y="1075"/>
                    <a:pt x="125" y="1047"/>
                    <a:pt x="0" y="1006"/>
                  </a:cubicBezTo>
                  <a:cubicBezTo>
                    <a:pt x="13" y="1550"/>
                    <a:pt x="475" y="1997"/>
                    <a:pt x="1033" y="1997"/>
                  </a:cubicBezTo>
                  <a:lnTo>
                    <a:pt x="2570" y="1997"/>
                  </a:lnTo>
                  <a:cubicBezTo>
                    <a:pt x="3141" y="1997"/>
                    <a:pt x="3616" y="1536"/>
                    <a:pt x="3616" y="963"/>
                  </a:cubicBezTo>
                  <a:cubicBezTo>
                    <a:pt x="3616" y="531"/>
                    <a:pt x="3352" y="168"/>
                    <a:pt x="2974" y="0"/>
                  </a:cubicBezTo>
                  <a:lnTo>
                    <a:pt x="2974" y="42"/>
                  </a:lnTo>
                  <a:cubicBezTo>
                    <a:pt x="2974" y="615"/>
                    <a:pt x="2514" y="1075"/>
                    <a:pt x="1941" y="10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7249;p46">
              <a:extLst>
                <a:ext uri="{FF2B5EF4-FFF2-40B4-BE49-F238E27FC236}">
                  <a16:creationId xmlns:a16="http://schemas.microsoft.com/office/drawing/2014/main" id="{C526CC24-5495-4879-A223-2C24E971EED3}"/>
                </a:ext>
              </a:extLst>
            </p:cNvPr>
            <p:cNvSpPr/>
            <p:nvPr/>
          </p:nvSpPr>
          <p:spPr>
            <a:xfrm>
              <a:off x="1139500" y="4195575"/>
              <a:ext cx="103375" cy="71925"/>
            </a:xfrm>
            <a:custGeom>
              <a:avLst/>
              <a:gdLst/>
              <a:ahLst/>
              <a:cxnLst/>
              <a:rect l="l" t="t" r="r" b="b"/>
              <a:pathLst>
                <a:path w="4135" h="2877" extrusionOk="0">
                  <a:moveTo>
                    <a:pt x="3995" y="1313"/>
                  </a:moveTo>
                  <a:cubicBezTo>
                    <a:pt x="3408" y="935"/>
                    <a:pt x="2138" y="0"/>
                    <a:pt x="1412" y="0"/>
                  </a:cubicBezTo>
                  <a:cubicBezTo>
                    <a:pt x="476" y="0"/>
                    <a:pt x="1" y="712"/>
                    <a:pt x="1" y="1438"/>
                  </a:cubicBezTo>
                  <a:cubicBezTo>
                    <a:pt x="1" y="2151"/>
                    <a:pt x="476" y="2877"/>
                    <a:pt x="1412" y="2877"/>
                  </a:cubicBezTo>
                  <a:cubicBezTo>
                    <a:pt x="2138" y="2877"/>
                    <a:pt x="3408" y="1941"/>
                    <a:pt x="3995" y="1550"/>
                  </a:cubicBezTo>
                  <a:cubicBezTo>
                    <a:pt x="4134" y="1466"/>
                    <a:pt x="4134" y="1410"/>
                    <a:pt x="3995" y="131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8" name="Google Shape;7250;p46">
              <a:extLst>
                <a:ext uri="{FF2B5EF4-FFF2-40B4-BE49-F238E27FC236}">
                  <a16:creationId xmlns:a16="http://schemas.microsoft.com/office/drawing/2014/main" id="{94DECA41-15C6-4533-8A3A-15AB98024FC8}"/>
                </a:ext>
              </a:extLst>
            </p:cNvPr>
            <p:cNvSpPr/>
            <p:nvPr/>
          </p:nvSpPr>
          <p:spPr>
            <a:xfrm>
              <a:off x="1141275" y="4217200"/>
              <a:ext cx="101600" cy="50300"/>
            </a:xfrm>
            <a:custGeom>
              <a:avLst/>
              <a:gdLst/>
              <a:ahLst/>
              <a:cxnLst/>
              <a:rect l="l" t="t" r="r" b="b"/>
              <a:pathLst>
                <a:path w="4064" h="2012" extrusionOk="0">
                  <a:moveTo>
                    <a:pt x="3254" y="1"/>
                  </a:moveTo>
                  <a:cubicBezTo>
                    <a:pt x="2626" y="420"/>
                    <a:pt x="1466" y="1243"/>
                    <a:pt x="796" y="1243"/>
                  </a:cubicBezTo>
                  <a:cubicBezTo>
                    <a:pt x="475" y="1243"/>
                    <a:pt x="209" y="1159"/>
                    <a:pt x="0" y="1020"/>
                  </a:cubicBezTo>
                  <a:cubicBezTo>
                    <a:pt x="153" y="1565"/>
                    <a:pt x="600" y="2012"/>
                    <a:pt x="1341" y="2012"/>
                  </a:cubicBezTo>
                  <a:cubicBezTo>
                    <a:pt x="2067" y="2012"/>
                    <a:pt x="3337" y="1076"/>
                    <a:pt x="3924" y="685"/>
                  </a:cubicBezTo>
                  <a:cubicBezTo>
                    <a:pt x="4063" y="601"/>
                    <a:pt x="4063" y="545"/>
                    <a:pt x="3924" y="448"/>
                  </a:cubicBezTo>
                  <a:cubicBezTo>
                    <a:pt x="3743" y="336"/>
                    <a:pt x="3505" y="169"/>
                    <a:pt x="32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309" name="Google Shape;7251;p46">
            <a:extLst>
              <a:ext uri="{FF2B5EF4-FFF2-40B4-BE49-F238E27FC236}">
                <a16:creationId xmlns:a16="http://schemas.microsoft.com/office/drawing/2014/main" id="{20224EBD-1DB4-491A-82E0-CE2AD01A3888}"/>
              </a:ext>
            </a:extLst>
          </p:cNvPr>
          <p:cNvGrpSpPr/>
          <p:nvPr/>
        </p:nvGrpSpPr>
        <p:grpSpPr>
          <a:xfrm>
            <a:off x="5777621" y="2632869"/>
            <a:ext cx="869751" cy="849590"/>
            <a:chOff x="240575" y="4076500"/>
            <a:chExt cx="555800" cy="545000"/>
          </a:xfrm>
        </p:grpSpPr>
        <p:sp>
          <p:nvSpPr>
            <p:cNvPr id="310" name="Google Shape;7252;p46">
              <a:extLst>
                <a:ext uri="{FF2B5EF4-FFF2-40B4-BE49-F238E27FC236}">
                  <a16:creationId xmlns:a16="http://schemas.microsoft.com/office/drawing/2014/main" id="{593E009B-BD06-4C87-8419-D46F8393D4A6}"/>
                </a:ext>
              </a:extLst>
            </p:cNvPr>
            <p:cNvSpPr/>
            <p:nvPr/>
          </p:nvSpPr>
          <p:spPr>
            <a:xfrm>
              <a:off x="462950" y="4128175"/>
              <a:ext cx="333425" cy="299225"/>
            </a:xfrm>
            <a:custGeom>
              <a:avLst/>
              <a:gdLst/>
              <a:ahLst/>
              <a:cxnLst/>
              <a:rect l="l" t="t" r="r" b="b"/>
              <a:pathLst>
                <a:path w="13337" h="11969" extrusionOk="0">
                  <a:moveTo>
                    <a:pt x="322" y="3087"/>
                  </a:moveTo>
                  <a:cubicBezTo>
                    <a:pt x="0" y="4148"/>
                    <a:pt x="559" y="5279"/>
                    <a:pt x="1955" y="5740"/>
                  </a:cubicBezTo>
                  <a:lnTo>
                    <a:pt x="3478" y="4218"/>
                  </a:lnTo>
                  <a:lnTo>
                    <a:pt x="9356" y="10111"/>
                  </a:lnTo>
                  <a:lnTo>
                    <a:pt x="8449" y="11019"/>
                  </a:lnTo>
                  <a:cubicBezTo>
                    <a:pt x="8365" y="11103"/>
                    <a:pt x="8379" y="11144"/>
                    <a:pt x="8505" y="11187"/>
                  </a:cubicBezTo>
                  <a:lnTo>
                    <a:pt x="13085" y="11926"/>
                  </a:lnTo>
                  <a:cubicBezTo>
                    <a:pt x="13225" y="11969"/>
                    <a:pt x="13322" y="11898"/>
                    <a:pt x="13337" y="11773"/>
                  </a:cubicBezTo>
                  <a:lnTo>
                    <a:pt x="13337" y="11773"/>
                  </a:lnTo>
                  <a:cubicBezTo>
                    <a:pt x="13337" y="11745"/>
                    <a:pt x="13322" y="11717"/>
                    <a:pt x="13322" y="11689"/>
                  </a:cubicBezTo>
                  <a:lnTo>
                    <a:pt x="12583" y="7109"/>
                  </a:lnTo>
                  <a:cubicBezTo>
                    <a:pt x="12540" y="6983"/>
                    <a:pt x="12499" y="6969"/>
                    <a:pt x="12415" y="7053"/>
                  </a:cubicBezTo>
                  <a:lnTo>
                    <a:pt x="11507" y="7960"/>
                  </a:lnTo>
                  <a:lnTo>
                    <a:pt x="5614" y="2082"/>
                  </a:lnTo>
                  <a:lnTo>
                    <a:pt x="3631" y="99"/>
                  </a:lnTo>
                  <a:cubicBezTo>
                    <a:pt x="3547" y="1"/>
                    <a:pt x="3394" y="1"/>
                    <a:pt x="3310"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253;p46">
              <a:extLst>
                <a:ext uri="{FF2B5EF4-FFF2-40B4-BE49-F238E27FC236}">
                  <a16:creationId xmlns:a16="http://schemas.microsoft.com/office/drawing/2014/main" id="{CD7ABBA9-D12C-42A4-A105-C0A37753229D}"/>
                </a:ext>
              </a:extLst>
            </p:cNvPr>
            <p:cNvSpPr/>
            <p:nvPr/>
          </p:nvSpPr>
          <p:spPr>
            <a:xfrm>
              <a:off x="240575" y="4076500"/>
              <a:ext cx="201100" cy="214750"/>
            </a:xfrm>
            <a:custGeom>
              <a:avLst/>
              <a:gdLst/>
              <a:ahLst/>
              <a:cxnLst/>
              <a:rect l="l" t="t" r="r" b="b"/>
              <a:pathLst>
                <a:path w="8044" h="8590" extrusionOk="0">
                  <a:moveTo>
                    <a:pt x="8044" y="5922"/>
                  </a:moveTo>
                  <a:lnTo>
                    <a:pt x="2220" y="99"/>
                  </a:lnTo>
                  <a:cubicBezTo>
                    <a:pt x="2123" y="1"/>
                    <a:pt x="1983" y="1"/>
                    <a:pt x="1885" y="99"/>
                  </a:cubicBezTo>
                  <a:lnTo>
                    <a:pt x="70" y="1914"/>
                  </a:lnTo>
                  <a:cubicBezTo>
                    <a:pt x="28" y="1956"/>
                    <a:pt x="0" y="2012"/>
                    <a:pt x="0" y="2068"/>
                  </a:cubicBezTo>
                  <a:lnTo>
                    <a:pt x="0" y="2082"/>
                  </a:lnTo>
                  <a:cubicBezTo>
                    <a:pt x="0" y="2138"/>
                    <a:pt x="28" y="2194"/>
                    <a:pt x="70" y="2235"/>
                  </a:cubicBezTo>
                  <a:lnTo>
                    <a:pt x="5530" y="7696"/>
                  </a:lnTo>
                  <a:lnTo>
                    <a:pt x="7792" y="85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254;p46">
              <a:extLst>
                <a:ext uri="{FF2B5EF4-FFF2-40B4-BE49-F238E27FC236}">
                  <a16:creationId xmlns:a16="http://schemas.microsoft.com/office/drawing/2014/main" id="{136BFEF1-6DD8-49F1-9184-8B219D2871CA}"/>
                </a:ext>
              </a:extLst>
            </p:cNvPr>
            <p:cNvSpPr/>
            <p:nvPr/>
          </p:nvSpPr>
          <p:spPr>
            <a:xfrm>
              <a:off x="266050" y="4287025"/>
              <a:ext cx="215075" cy="158175"/>
            </a:xfrm>
            <a:custGeom>
              <a:avLst/>
              <a:gdLst/>
              <a:ahLst/>
              <a:cxnLst/>
              <a:rect l="l" t="t" r="r" b="b"/>
              <a:pathLst>
                <a:path w="8603" h="6327" extrusionOk="0">
                  <a:moveTo>
                    <a:pt x="4064" y="349"/>
                  </a:moveTo>
                  <a:lnTo>
                    <a:pt x="0" y="1299"/>
                  </a:lnTo>
                  <a:lnTo>
                    <a:pt x="0" y="5321"/>
                  </a:lnTo>
                  <a:lnTo>
                    <a:pt x="4301" y="6326"/>
                  </a:lnTo>
                  <a:lnTo>
                    <a:pt x="8602" y="5321"/>
                  </a:lnTo>
                  <a:lnTo>
                    <a:pt x="8602" y="2947"/>
                  </a:lnTo>
                  <a:cubicBezTo>
                    <a:pt x="8477" y="1718"/>
                    <a:pt x="5614" y="1"/>
                    <a:pt x="4064" y="3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255;p46">
              <a:extLst>
                <a:ext uri="{FF2B5EF4-FFF2-40B4-BE49-F238E27FC236}">
                  <a16:creationId xmlns:a16="http://schemas.microsoft.com/office/drawing/2014/main" id="{EF4AB6F7-3CEB-45E6-8B5B-4631C2DB31E5}"/>
                </a:ext>
              </a:extLst>
            </p:cNvPr>
            <p:cNvSpPr/>
            <p:nvPr/>
          </p:nvSpPr>
          <p:spPr>
            <a:xfrm>
              <a:off x="266050" y="4445175"/>
              <a:ext cx="215075" cy="146650"/>
            </a:xfrm>
            <a:custGeom>
              <a:avLst/>
              <a:gdLst/>
              <a:ahLst/>
              <a:cxnLst/>
              <a:rect l="l" t="t" r="r" b="b"/>
              <a:pathLst>
                <a:path w="8603" h="5866" extrusionOk="0">
                  <a:moveTo>
                    <a:pt x="8602" y="1020"/>
                  </a:moveTo>
                  <a:lnTo>
                    <a:pt x="4301" y="0"/>
                  </a:lnTo>
                  <a:lnTo>
                    <a:pt x="0" y="1020"/>
                  </a:lnTo>
                  <a:lnTo>
                    <a:pt x="0" y="5027"/>
                  </a:lnTo>
                  <a:lnTo>
                    <a:pt x="4120" y="5865"/>
                  </a:lnTo>
                  <a:lnTo>
                    <a:pt x="8602" y="502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256;p46">
              <a:extLst>
                <a:ext uri="{FF2B5EF4-FFF2-40B4-BE49-F238E27FC236}">
                  <a16:creationId xmlns:a16="http://schemas.microsoft.com/office/drawing/2014/main" id="{69698B38-361B-4BC5-9DA6-70634787EC63}"/>
                </a:ext>
              </a:extLst>
            </p:cNvPr>
            <p:cNvSpPr/>
            <p:nvPr/>
          </p:nvSpPr>
          <p:spPr>
            <a:xfrm>
              <a:off x="240575" y="4570850"/>
              <a:ext cx="266050" cy="50650"/>
            </a:xfrm>
            <a:custGeom>
              <a:avLst/>
              <a:gdLst/>
              <a:ahLst/>
              <a:cxnLst/>
              <a:rect l="l" t="t" r="r" b="b"/>
              <a:pathLst>
                <a:path w="10642" h="2026" extrusionOk="0">
                  <a:moveTo>
                    <a:pt x="9621" y="0"/>
                  </a:moveTo>
                  <a:lnTo>
                    <a:pt x="1019" y="0"/>
                  </a:lnTo>
                  <a:cubicBezTo>
                    <a:pt x="461" y="0"/>
                    <a:pt x="0" y="462"/>
                    <a:pt x="0" y="1020"/>
                  </a:cubicBezTo>
                  <a:cubicBezTo>
                    <a:pt x="0" y="1579"/>
                    <a:pt x="461" y="2026"/>
                    <a:pt x="1019" y="2026"/>
                  </a:cubicBezTo>
                  <a:lnTo>
                    <a:pt x="1019" y="2026"/>
                  </a:lnTo>
                  <a:lnTo>
                    <a:pt x="9621" y="2026"/>
                  </a:lnTo>
                  <a:lnTo>
                    <a:pt x="9621" y="2026"/>
                  </a:lnTo>
                  <a:cubicBezTo>
                    <a:pt x="10180" y="2026"/>
                    <a:pt x="10641" y="1579"/>
                    <a:pt x="10641" y="1020"/>
                  </a:cubicBezTo>
                  <a:cubicBezTo>
                    <a:pt x="10641" y="462"/>
                    <a:pt x="10180" y="0"/>
                    <a:pt x="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257;p46">
              <a:extLst>
                <a:ext uri="{FF2B5EF4-FFF2-40B4-BE49-F238E27FC236}">
                  <a16:creationId xmlns:a16="http://schemas.microsoft.com/office/drawing/2014/main" id="{A8D675E4-89B7-4516-A32F-6FE9E099D5CA}"/>
                </a:ext>
              </a:extLst>
            </p:cNvPr>
            <p:cNvSpPr/>
            <p:nvPr/>
          </p:nvSpPr>
          <p:spPr>
            <a:xfrm>
              <a:off x="547425" y="4450750"/>
              <a:ext cx="201800" cy="170750"/>
            </a:xfrm>
            <a:custGeom>
              <a:avLst/>
              <a:gdLst/>
              <a:ahLst/>
              <a:cxnLst/>
              <a:rect l="l" t="t" r="r" b="b"/>
              <a:pathLst>
                <a:path w="8072" h="6830" extrusionOk="0">
                  <a:moveTo>
                    <a:pt x="3464" y="447"/>
                  </a:moveTo>
                  <a:lnTo>
                    <a:pt x="406" y="5489"/>
                  </a:lnTo>
                  <a:cubicBezTo>
                    <a:pt x="0" y="6173"/>
                    <a:pt x="280" y="6830"/>
                    <a:pt x="1034" y="6830"/>
                  </a:cubicBezTo>
                  <a:lnTo>
                    <a:pt x="7025" y="6830"/>
                  </a:lnTo>
                  <a:cubicBezTo>
                    <a:pt x="7793" y="6830"/>
                    <a:pt x="8072" y="6173"/>
                    <a:pt x="7653" y="5489"/>
                  </a:cubicBezTo>
                  <a:lnTo>
                    <a:pt x="4609" y="447"/>
                  </a:lnTo>
                  <a:cubicBezTo>
                    <a:pt x="4329" y="1"/>
                    <a:pt x="3729" y="1"/>
                    <a:pt x="3464" y="4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258;p46">
              <a:extLst>
                <a:ext uri="{FF2B5EF4-FFF2-40B4-BE49-F238E27FC236}">
                  <a16:creationId xmlns:a16="http://schemas.microsoft.com/office/drawing/2014/main" id="{F72A7B6D-7B72-4880-8E14-EC9370053DA4}"/>
                </a:ext>
              </a:extLst>
            </p:cNvPr>
            <p:cNvSpPr/>
            <p:nvPr/>
          </p:nvSpPr>
          <p:spPr>
            <a:xfrm>
              <a:off x="524750" y="4128175"/>
              <a:ext cx="271625" cy="299225"/>
            </a:xfrm>
            <a:custGeom>
              <a:avLst/>
              <a:gdLst/>
              <a:ahLst/>
              <a:cxnLst/>
              <a:rect l="l" t="t" r="r" b="b"/>
              <a:pathLst>
                <a:path w="10865" h="11969" extrusionOk="0">
                  <a:moveTo>
                    <a:pt x="1159" y="99"/>
                  </a:moveTo>
                  <a:cubicBezTo>
                    <a:pt x="1075" y="1"/>
                    <a:pt x="922" y="1"/>
                    <a:pt x="838" y="99"/>
                  </a:cubicBezTo>
                  <a:lnTo>
                    <a:pt x="0" y="937"/>
                  </a:lnTo>
                  <a:lnTo>
                    <a:pt x="8504" y="9483"/>
                  </a:lnTo>
                  <a:lnTo>
                    <a:pt x="9063" y="8938"/>
                  </a:lnTo>
                  <a:cubicBezTo>
                    <a:pt x="9146" y="8841"/>
                    <a:pt x="9189" y="8868"/>
                    <a:pt x="9217" y="8980"/>
                  </a:cubicBezTo>
                  <a:lnTo>
                    <a:pt x="9677" y="11773"/>
                  </a:lnTo>
                  <a:lnTo>
                    <a:pt x="10613" y="11926"/>
                  </a:lnTo>
                  <a:cubicBezTo>
                    <a:pt x="10753" y="11969"/>
                    <a:pt x="10850" y="11898"/>
                    <a:pt x="10865" y="11773"/>
                  </a:cubicBezTo>
                  <a:lnTo>
                    <a:pt x="10865" y="11773"/>
                  </a:lnTo>
                  <a:cubicBezTo>
                    <a:pt x="10865" y="11745"/>
                    <a:pt x="10850" y="11717"/>
                    <a:pt x="10850" y="11689"/>
                  </a:cubicBezTo>
                  <a:lnTo>
                    <a:pt x="10111" y="7109"/>
                  </a:lnTo>
                  <a:cubicBezTo>
                    <a:pt x="10068" y="6983"/>
                    <a:pt x="10027" y="6969"/>
                    <a:pt x="9943" y="7053"/>
                  </a:cubicBezTo>
                  <a:lnTo>
                    <a:pt x="9035" y="7960"/>
                  </a:lnTo>
                  <a:lnTo>
                    <a:pt x="3142" y="2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259;p46">
              <a:extLst>
                <a:ext uri="{FF2B5EF4-FFF2-40B4-BE49-F238E27FC236}">
                  <a16:creationId xmlns:a16="http://schemas.microsoft.com/office/drawing/2014/main" id="{0E0D4B94-60AC-46CC-9849-36FA25572994}"/>
                </a:ext>
              </a:extLst>
            </p:cNvPr>
            <p:cNvSpPr/>
            <p:nvPr/>
          </p:nvSpPr>
          <p:spPr>
            <a:xfrm>
              <a:off x="265000" y="4076500"/>
              <a:ext cx="176675" cy="174950"/>
            </a:xfrm>
            <a:custGeom>
              <a:avLst/>
              <a:gdLst/>
              <a:ahLst/>
              <a:cxnLst/>
              <a:rect l="l" t="t" r="r" b="b"/>
              <a:pathLst>
                <a:path w="7067" h="6998" extrusionOk="0">
                  <a:moveTo>
                    <a:pt x="7067" y="5922"/>
                  </a:moveTo>
                  <a:lnTo>
                    <a:pt x="1243" y="99"/>
                  </a:lnTo>
                  <a:cubicBezTo>
                    <a:pt x="1146" y="1"/>
                    <a:pt x="1006" y="1"/>
                    <a:pt x="908" y="99"/>
                  </a:cubicBezTo>
                  <a:lnTo>
                    <a:pt x="1" y="1006"/>
                  </a:lnTo>
                  <a:cubicBezTo>
                    <a:pt x="98" y="922"/>
                    <a:pt x="238" y="922"/>
                    <a:pt x="321" y="1006"/>
                  </a:cubicBezTo>
                  <a:lnTo>
                    <a:pt x="6396" y="6997"/>
                  </a:lnTo>
                  <a:cubicBezTo>
                    <a:pt x="6620" y="6620"/>
                    <a:pt x="6843" y="6257"/>
                    <a:pt x="7067" y="59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260;p46">
              <a:extLst>
                <a:ext uri="{FF2B5EF4-FFF2-40B4-BE49-F238E27FC236}">
                  <a16:creationId xmlns:a16="http://schemas.microsoft.com/office/drawing/2014/main" id="{4B1E5F7C-2C71-4576-8BA9-54A308767405}"/>
                </a:ext>
              </a:extLst>
            </p:cNvPr>
            <p:cNvSpPr/>
            <p:nvPr/>
          </p:nvSpPr>
          <p:spPr>
            <a:xfrm>
              <a:off x="435375" y="4570850"/>
              <a:ext cx="71250" cy="50650"/>
            </a:xfrm>
            <a:custGeom>
              <a:avLst/>
              <a:gdLst/>
              <a:ahLst/>
              <a:cxnLst/>
              <a:rect l="l" t="t" r="r" b="b"/>
              <a:pathLst>
                <a:path w="2850" h="2026" extrusionOk="0">
                  <a:moveTo>
                    <a:pt x="1829" y="0"/>
                  </a:moveTo>
                  <a:lnTo>
                    <a:pt x="0" y="0"/>
                  </a:lnTo>
                  <a:cubicBezTo>
                    <a:pt x="559" y="0"/>
                    <a:pt x="1019" y="462"/>
                    <a:pt x="1019" y="1020"/>
                  </a:cubicBezTo>
                  <a:cubicBezTo>
                    <a:pt x="1019" y="1579"/>
                    <a:pt x="559" y="2026"/>
                    <a:pt x="0" y="2026"/>
                  </a:cubicBezTo>
                  <a:lnTo>
                    <a:pt x="1829" y="2026"/>
                  </a:lnTo>
                  <a:lnTo>
                    <a:pt x="1829" y="2026"/>
                  </a:lnTo>
                  <a:cubicBezTo>
                    <a:pt x="2388" y="2026"/>
                    <a:pt x="2849" y="1579"/>
                    <a:pt x="2849" y="1020"/>
                  </a:cubicBezTo>
                  <a:cubicBezTo>
                    <a:pt x="2849" y="462"/>
                    <a:pt x="2388" y="0"/>
                    <a:pt x="1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261;p46">
              <a:extLst>
                <a:ext uri="{FF2B5EF4-FFF2-40B4-BE49-F238E27FC236}">
                  <a16:creationId xmlns:a16="http://schemas.microsoft.com/office/drawing/2014/main" id="{1BC35CBF-67BC-46BC-8788-96EEB3BEE92F}"/>
                </a:ext>
              </a:extLst>
            </p:cNvPr>
            <p:cNvSpPr/>
            <p:nvPr/>
          </p:nvSpPr>
          <p:spPr>
            <a:xfrm>
              <a:off x="359975" y="4319475"/>
              <a:ext cx="121150" cy="100575"/>
            </a:xfrm>
            <a:custGeom>
              <a:avLst/>
              <a:gdLst/>
              <a:ahLst/>
              <a:cxnLst/>
              <a:rect l="l" t="t" r="r" b="b"/>
              <a:pathLst>
                <a:path w="4846" h="4023" extrusionOk="0">
                  <a:moveTo>
                    <a:pt x="1829" y="1"/>
                  </a:moveTo>
                  <a:lnTo>
                    <a:pt x="0" y="1"/>
                  </a:lnTo>
                  <a:cubicBezTo>
                    <a:pt x="237" y="1105"/>
                    <a:pt x="963" y="2445"/>
                    <a:pt x="3016" y="2836"/>
                  </a:cubicBezTo>
                  <a:lnTo>
                    <a:pt x="3016" y="4023"/>
                  </a:lnTo>
                  <a:lnTo>
                    <a:pt x="3016" y="4023"/>
                  </a:lnTo>
                  <a:lnTo>
                    <a:pt x="4845" y="4023"/>
                  </a:lnTo>
                  <a:lnTo>
                    <a:pt x="4845" y="1649"/>
                  </a:lnTo>
                  <a:cubicBezTo>
                    <a:pt x="4608" y="1719"/>
                    <a:pt x="4370" y="1747"/>
                    <a:pt x="4119" y="1747"/>
                  </a:cubicBezTo>
                  <a:cubicBezTo>
                    <a:pt x="3519" y="1747"/>
                    <a:pt x="2905" y="1537"/>
                    <a:pt x="2458" y="1133"/>
                  </a:cubicBezTo>
                  <a:cubicBezTo>
                    <a:pt x="2151" y="853"/>
                    <a:pt x="1927" y="476"/>
                    <a:pt x="18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262;p46">
              <a:extLst>
                <a:ext uri="{FF2B5EF4-FFF2-40B4-BE49-F238E27FC236}">
                  <a16:creationId xmlns:a16="http://schemas.microsoft.com/office/drawing/2014/main" id="{38952B44-A9C0-4828-A769-5CFAABB09A9A}"/>
                </a:ext>
              </a:extLst>
            </p:cNvPr>
            <p:cNvSpPr/>
            <p:nvPr/>
          </p:nvSpPr>
          <p:spPr>
            <a:xfrm>
              <a:off x="435375" y="4470675"/>
              <a:ext cx="45750" cy="100200"/>
            </a:xfrm>
            <a:custGeom>
              <a:avLst/>
              <a:gdLst/>
              <a:ahLst/>
              <a:cxnLst/>
              <a:rect l="l" t="t" r="r" b="b"/>
              <a:pathLst>
                <a:path w="1830" h="4008" extrusionOk="0">
                  <a:moveTo>
                    <a:pt x="0" y="0"/>
                  </a:moveTo>
                  <a:lnTo>
                    <a:pt x="1829" y="0"/>
                  </a:lnTo>
                  <a:lnTo>
                    <a:pt x="1829" y="4007"/>
                  </a:lnTo>
                  <a:lnTo>
                    <a:pt x="0" y="400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263;p46">
              <a:extLst>
                <a:ext uri="{FF2B5EF4-FFF2-40B4-BE49-F238E27FC236}">
                  <a16:creationId xmlns:a16="http://schemas.microsoft.com/office/drawing/2014/main" id="{758B0FE2-D00E-4D0C-BC73-D764302222FC}"/>
                </a:ext>
              </a:extLst>
            </p:cNvPr>
            <p:cNvSpPr/>
            <p:nvPr/>
          </p:nvSpPr>
          <p:spPr>
            <a:xfrm>
              <a:off x="624925" y="4451450"/>
              <a:ext cx="124300" cy="170050"/>
            </a:xfrm>
            <a:custGeom>
              <a:avLst/>
              <a:gdLst/>
              <a:ahLst/>
              <a:cxnLst/>
              <a:rect l="l" t="t" r="r" b="b"/>
              <a:pathLst>
                <a:path w="4972" h="6802" extrusionOk="0">
                  <a:moveTo>
                    <a:pt x="1" y="6802"/>
                  </a:moveTo>
                  <a:lnTo>
                    <a:pt x="3925" y="6802"/>
                  </a:lnTo>
                  <a:cubicBezTo>
                    <a:pt x="4693" y="6802"/>
                    <a:pt x="4972" y="6145"/>
                    <a:pt x="4553" y="5461"/>
                  </a:cubicBezTo>
                  <a:lnTo>
                    <a:pt x="1509" y="419"/>
                  </a:lnTo>
                  <a:cubicBezTo>
                    <a:pt x="1300" y="84"/>
                    <a:pt x="909" y="1"/>
                    <a:pt x="615" y="168"/>
                  </a:cubicBezTo>
                  <a:cubicBezTo>
                    <a:pt x="810" y="937"/>
                    <a:pt x="937" y="1802"/>
                    <a:pt x="937" y="2724"/>
                  </a:cubicBezTo>
                  <a:cubicBezTo>
                    <a:pt x="937" y="4357"/>
                    <a:pt x="574" y="5824"/>
                    <a:pt x="1" y="6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264;p46">
              <a:extLst>
                <a:ext uri="{FF2B5EF4-FFF2-40B4-BE49-F238E27FC236}">
                  <a16:creationId xmlns:a16="http://schemas.microsoft.com/office/drawing/2014/main" id="{0C09C052-1F00-4209-B0AF-72D4C120F4F5}"/>
                </a:ext>
              </a:extLst>
            </p:cNvPr>
            <p:cNvSpPr/>
            <p:nvPr/>
          </p:nvSpPr>
          <p:spPr>
            <a:xfrm>
              <a:off x="240575" y="4268875"/>
              <a:ext cx="213675" cy="50625"/>
            </a:xfrm>
            <a:custGeom>
              <a:avLst/>
              <a:gdLst/>
              <a:ahLst/>
              <a:cxnLst/>
              <a:rect l="l" t="t" r="r" b="b"/>
              <a:pathLst>
                <a:path w="8547" h="2025" extrusionOk="0">
                  <a:moveTo>
                    <a:pt x="7331" y="1"/>
                  </a:moveTo>
                  <a:lnTo>
                    <a:pt x="5530" y="1"/>
                  </a:lnTo>
                  <a:lnTo>
                    <a:pt x="1019" y="1"/>
                  </a:lnTo>
                  <a:cubicBezTo>
                    <a:pt x="461" y="1"/>
                    <a:pt x="0" y="461"/>
                    <a:pt x="0" y="1020"/>
                  </a:cubicBezTo>
                  <a:cubicBezTo>
                    <a:pt x="0" y="1578"/>
                    <a:pt x="461" y="2025"/>
                    <a:pt x="1019" y="2025"/>
                  </a:cubicBezTo>
                  <a:lnTo>
                    <a:pt x="7163" y="2025"/>
                  </a:lnTo>
                  <a:cubicBezTo>
                    <a:pt x="8547" y="2025"/>
                    <a:pt x="8267" y="1"/>
                    <a:pt x="7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265;p46">
              <a:extLst>
                <a:ext uri="{FF2B5EF4-FFF2-40B4-BE49-F238E27FC236}">
                  <a16:creationId xmlns:a16="http://schemas.microsoft.com/office/drawing/2014/main" id="{679D043E-B327-4C5D-A341-9071DF1E9F48}"/>
                </a:ext>
              </a:extLst>
            </p:cNvPr>
            <p:cNvSpPr/>
            <p:nvPr/>
          </p:nvSpPr>
          <p:spPr>
            <a:xfrm>
              <a:off x="404300" y="4194500"/>
              <a:ext cx="117325" cy="168675"/>
            </a:xfrm>
            <a:custGeom>
              <a:avLst/>
              <a:gdLst/>
              <a:ahLst/>
              <a:cxnLst/>
              <a:rect l="l" t="t" r="r" b="b"/>
              <a:pathLst>
                <a:path w="4693" h="6747" extrusionOk="0">
                  <a:moveTo>
                    <a:pt x="56" y="5000"/>
                  </a:moveTo>
                  <a:cubicBezTo>
                    <a:pt x="307" y="6160"/>
                    <a:pt x="1327" y="6746"/>
                    <a:pt x="2346" y="6746"/>
                  </a:cubicBezTo>
                  <a:cubicBezTo>
                    <a:pt x="2597" y="6746"/>
                    <a:pt x="2835" y="6718"/>
                    <a:pt x="3072" y="6648"/>
                  </a:cubicBezTo>
                  <a:cubicBezTo>
                    <a:pt x="3966" y="6396"/>
                    <a:pt x="4692" y="5657"/>
                    <a:pt x="4692" y="4441"/>
                  </a:cubicBezTo>
                  <a:cubicBezTo>
                    <a:pt x="4692" y="4065"/>
                    <a:pt x="4539" y="3590"/>
                    <a:pt x="4301" y="3087"/>
                  </a:cubicBezTo>
                  <a:cubicBezTo>
                    <a:pt x="3854" y="2138"/>
                    <a:pt x="3128" y="1090"/>
                    <a:pt x="2668" y="434"/>
                  </a:cubicBezTo>
                  <a:cubicBezTo>
                    <a:pt x="2625" y="364"/>
                    <a:pt x="2584" y="295"/>
                    <a:pt x="2542" y="239"/>
                  </a:cubicBezTo>
                  <a:cubicBezTo>
                    <a:pt x="2389" y="1"/>
                    <a:pt x="2305" y="1"/>
                    <a:pt x="2151" y="239"/>
                  </a:cubicBezTo>
                  <a:cubicBezTo>
                    <a:pt x="1983" y="490"/>
                    <a:pt x="1746" y="825"/>
                    <a:pt x="1495" y="1202"/>
                  </a:cubicBezTo>
                  <a:cubicBezTo>
                    <a:pt x="1132" y="1747"/>
                    <a:pt x="741" y="2375"/>
                    <a:pt x="447" y="2976"/>
                  </a:cubicBezTo>
                  <a:cubicBezTo>
                    <a:pt x="182" y="3520"/>
                    <a:pt x="0" y="4037"/>
                    <a:pt x="0" y="4441"/>
                  </a:cubicBezTo>
                  <a:cubicBezTo>
                    <a:pt x="0" y="4637"/>
                    <a:pt x="15" y="4832"/>
                    <a:pt x="56" y="50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266;p46">
              <a:extLst>
                <a:ext uri="{FF2B5EF4-FFF2-40B4-BE49-F238E27FC236}">
                  <a16:creationId xmlns:a16="http://schemas.microsoft.com/office/drawing/2014/main" id="{96E1CE80-734B-4342-963C-3EC134ECA57F}"/>
                </a:ext>
              </a:extLst>
            </p:cNvPr>
            <p:cNvSpPr/>
            <p:nvPr/>
          </p:nvSpPr>
          <p:spPr>
            <a:xfrm>
              <a:off x="421400" y="4194500"/>
              <a:ext cx="100225" cy="168675"/>
            </a:xfrm>
            <a:custGeom>
              <a:avLst/>
              <a:gdLst/>
              <a:ahLst/>
              <a:cxnLst/>
              <a:rect l="l" t="t" r="r" b="b"/>
              <a:pathLst>
                <a:path w="4009" h="6747" extrusionOk="0">
                  <a:moveTo>
                    <a:pt x="1467" y="239"/>
                  </a:moveTo>
                  <a:cubicBezTo>
                    <a:pt x="1369" y="392"/>
                    <a:pt x="1230" y="587"/>
                    <a:pt x="1090" y="797"/>
                  </a:cubicBezTo>
                  <a:cubicBezTo>
                    <a:pt x="1439" y="1328"/>
                    <a:pt x="1788" y="1914"/>
                    <a:pt x="2053" y="2473"/>
                  </a:cubicBezTo>
                  <a:cubicBezTo>
                    <a:pt x="2291" y="2976"/>
                    <a:pt x="2459" y="3450"/>
                    <a:pt x="2459" y="3827"/>
                  </a:cubicBezTo>
                  <a:cubicBezTo>
                    <a:pt x="2459" y="5042"/>
                    <a:pt x="1718" y="5782"/>
                    <a:pt x="839" y="6033"/>
                  </a:cubicBezTo>
                  <a:cubicBezTo>
                    <a:pt x="601" y="6104"/>
                    <a:pt x="349" y="6132"/>
                    <a:pt x="98" y="6132"/>
                  </a:cubicBezTo>
                  <a:lnTo>
                    <a:pt x="1" y="6132"/>
                  </a:lnTo>
                  <a:cubicBezTo>
                    <a:pt x="448" y="6536"/>
                    <a:pt x="1062" y="6746"/>
                    <a:pt x="1662" y="6746"/>
                  </a:cubicBezTo>
                  <a:cubicBezTo>
                    <a:pt x="1913" y="6746"/>
                    <a:pt x="2151" y="6718"/>
                    <a:pt x="2388" y="6648"/>
                  </a:cubicBezTo>
                  <a:cubicBezTo>
                    <a:pt x="3282" y="6396"/>
                    <a:pt x="4008" y="5657"/>
                    <a:pt x="4008" y="4441"/>
                  </a:cubicBezTo>
                  <a:cubicBezTo>
                    <a:pt x="4008" y="4065"/>
                    <a:pt x="3855" y="3590"/>
                    <a:pt x="3617" y="3087"/>
                  </a:cubicBezTo>
                  <a:cubicBezTo>
                    <a:pt x="3170" y="2138"/>
                    <a:pt x="2444" y="1090"/>
                    <a:pt x="1984" y="434"/>
                  </a:cubicBezTo>
                  <a:cubicBezTo>
                    <a:pt x="1941" y="364"/>
                    <a:pt x="1900" y="295"/>
                    <a:pt x="1858" y="239"/>
                  </a:cubicBezTo>
                  <a:cubicBezTo>
                    <a:pt x="1705" y="1"/>
                    <a:pt x="1621" y="1"/>
                    <a:pt x="1467"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267;p46">
              <a:extLst>
                <a:ext uri="{FF2B5EF4-FFF2-40B4-BE49-F238E27FC236}">
                  <a16:creationId xmlns:a16="http://schemas.microsoft.com/office/drawing/2014/main" id="{4F02980A-80A0-4E56-9FAC-3FB771AE76B9}"/>
                </a:ext>
              </a:extLst>
            </p:cNvPr>
            <p:cNvSpPr/>
            <p:nvPr/>
          </p:nvSpPr>
          <p:spPr>
            <a:xfrm>
              <a:off x="358575" y="4268875"/>
              <a:ext cx="56900" cy="50625"/>
            </a:xfrm>
            <a:custGeom>
              <a:avLst/>
              <a:gdLst/>
              <a:ahLst/>
              <a:cxnLst/>
              <a:rect l="l" t="t" r="r" b="b"/>
              <a:pathLst>
                <a:path w="2276" h="2025" extrusionOk="0">
                  <a:moveTo>
                    <a:pt x="810" y="1"/>
                  </a:moveTo>
                  <a:lnTo>
                    <a:pt x="447" y="1"/>
                  </a:lnTo>
                  <a:cubicBezTo>
                    <a:pt x="181" y="545"/>
                    <a:pt x="0" y="1062"/>
                    <a:pt x="0" y="1466"/>
                  </a:cubicBezTo>
                  <a:cubicBezTo>
                    <a:pt x="0" y="1662"/>
                    <a:pt x="14" y="1857"/>
                    <a:pt x="56" y="2025"/>
                  </a:cubicBezTo>
                  <a:lnTo>
                    <a:pt x="1885" y="2025"/>
                  </a:lnTo>
                  <a:cubicBezTo>
                    <a:pt x="1844" y="1857"/>
                    <a:pt x="1829" y="1662"/>
                    <a:pt x="1829" y="1466"/>
                  </a:cubicBezTo>
                  <a:cubicBezTo>
                    <a:pt x="1829" y="1062"/>
                    <a:pt x="2011" y="545"/>
                    <a:pt x="2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268;p46">
              <a:extLst>
                <a:ext uri="{FF2B5EF4-FFF2-40B4-BE49-F238E27FC236}">
                  <a16:creationId xmlns:a16="http://schemas.microsoft.com/office/drawing/2014/main" id="{03EAAB12-CA69-4AC8-A575-C8E53D195093}"/>
                </a:ext>
              </a:extLst>
            </p:cNvPr>
            <p:cNvSpPr/>
            <p:nvPr/>
          </p:nvSpPr>
          <p:spPr>
            <a:xfrm>
              <a:off x="240575" y="4420025"/>
              <a:ext cx="266050" cy="50675"/>
            </a:xfrm>
            <a:custGeom>
              <a:avLst/>
              <a:gdLst/>
              <a:ahLst/>
              <a:cxnLst/>
              <a:rect l="l" t="t" r="r" b="b"/>
              <a:pathLst>
                <a:path w="10642" h="2027" extrusionOk="0">
                  <a:moveTo>
                    <a:pt x="9621" y="1"/>
                  </a:moveTo>
                  <a:lnTo>
                    <a:pt x="1019" y="1"/>
                  </a:lnTo>
                  <a:cubicBezTo>
                    <a:pt x="461" y="1"/>
                    <a:pt x="0" y="448"/>
                    <a:pt x="0" y="1006"/>
                  </a:cubicBezTo>
                  <a:cubicBezTo>
                    <a:pt x="0" y="1565"/>
                    <a:pt x="461" y="2026"/>
                    <a:pt x="1019" y="2026"/>
                  </a:cubicBezTo>
                  <a:lnTo>
                    <a:pt x="9621" y="2026"/>
                  </a:lnTo>
                  <a:cubicBezTo>
                    <a:pt x="10180" y="2026"/>
                    <a:pt x="10641" y="1565"/>
                    <a:pt x="10641" y="1006"/>
                  </a:cubicBezTo>
                  <a:cubicBezTo>
                    <a:pt x="10641" y="448"/>
                    <a:pt x="10180" y="1"/>
                    <a:pt x="9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269;p46">
              <a:extLst>
                <a:ext uri="{FF2B5EF4-FFF2-40B4-BE49-F238E27FC236}">
                  <a16:creationId xmlns:a16="http://schemas.microsoft.com/office/drawing/2014/main" id="{FC4E3156-EA8E-4F2D-9030-1551E528C79B}"/>
                </a:ext>
              </a:extLst>
            </p:cNvPr>
            <p:cNvSpPr/>
            <p:nvPr/>
          </p:nvSpPr>
          <p:spPr>
            <a:xfrm>
              <a:off x="435375" y="4420025"/>
              <a:ext cx="71250" cy="50675"/>
            </a:xfrm>
            <a:custGeom>
              <a:avLst/>
              <a:gdLst/>
              <a:ahLst/>
              <a:cxnLst/>
              <a:rect l="l" t="t" r="r" b="b"/>
              <a:pathLst>
                <a:path w="2850" h="2027" extrusionOk="0">
                  <a:moveTo>
                    <a:pt x="1829" y="1"/>
                  </a:moveTo>
                  <a:lnTo>
                    <a:pt x="0" y="1"/>
                  </a:lnTo>
                  <a:cubicBezTo>
                    <a:pt x="559" y="1"/>
                    <a:pt x="1019" y="448"/>
                    <a:pt x="1019" y="1006"/>
                  </a:cubicBezTo>
                  <a:cubicBezTo>
                    <a:pt x="1019" y="1565"/>
                    <a:pt x="559" y="2026"/>
                    <a:pt x="0" y="2026"/>
                  </a:cubicBezTo>
                  <a:lnTo>
                    <a:pt x="1829" y="2026"/>
                  </a:lnTo>
                  <a:cubicBezTo>
                    <a:pt x="2388" y="2026"/>
                    <a:pt x="2849" y="1565"/>
                    <a:pt x="2849" y="1006"/>
                  </a:cubicBezTo>
                  <a:cubicBezTo>
                    <a:pt x="2849" y="448"/>
                    <a:pt x="2388" y="1"/>
                    <a:pt x="1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270;p46">
              <a:extLst>
                <a:ext uri="{FF2B5EF4-FFF2-40B4-BE49-F238E27FC236}">
                  <a16:creationId xmlns:a16="http://schemas.microsoft.com/office/drawing/2014/main" id="{B364505D-A8A5-42E6-B39A-31F8059190C5}"/>
                </a:ext>
              </a:extLst>
            </p:cNvPr>
            <p:cNvSpPr/>
            <p:nvPr/>
          </p:nvSpPr>
          <p:spPr>
            <a:xfrm>
              <a:off x="639950" y="4502775"/>
              <a:ext cx="16775" cy="89400"/>
            </a:xfrm>
            <a:custGeom>
              <a:avLst/>
              <a:gdLst/>
              <a:ahLst/>
              <a:cxnLst/>
              <a:rect l="l" t="t" r="r" b="b"/>
              <a:pathLst>
                <a:path w="671" h="3576" extrusionOk="0">
                  <a:moveTo>
                    <a:pt x="336" y="1"/>
                  </a:moveTo>
                  <a:cubicBezTo>
                    <a:pt x="154" y="1"/>
                    <a:pt x="1" y="154"/>
                    <a:pt x="1" y="336"/>
                  </a:cubicBezTo>
                  <a:lnTo>
                    <a:pt x="1" y="1872"/>
                  </a:lnTo>
                  <a:cubicBezTo>
                    <a:pt x="1" y="2053"/>
                    <a:pt x="154" y="2207"/>
                    <a:pt x="336" y="2207"/>
                  </a:cubicBezTo>
                  <a:cubicBezTo>
                    <a:pt x="517" y="2207"/>
                    <a:pt x="671" y="2053"/>
                    <a:pt x="671" y="1872"/>
                  </a:cubicBezTo>
                  <a:lnTo>
                    <a:pt x="671" y="336"/>
                  </a:lnTo>
                  <a:cubicBezTo>
                    <a:pt x="671" y="154"/>
                    <a:pt x="517" y="1"/>
                    <a:pt x="336" y="1"/>
                  </a:cubicBezTo>
                  <a:close/>
                  <a:moveTo>
                    <a:pt x="336" y="2905"/>
                  </a:moveTo>
                  <a:cubicBezTo>
                    <a:pt x="154" y="2905"/>
                    <a:pt x="1" y="3058"/>
                    <a:pt x="1" y="3241"/>
                  </a:cubicBezTo>
                  <a:cubicBezTo>
                    <a:pt x="1" y="3436"/>
                    <a:pt x="154" y="3576"/>
                    <a:pt x="336" y="3576"/>
                  </a:cubicBezTo>
                  <a:cubicBezTo>
                    <a:pt x="517" y="3576"/>
                    <a:pt x="671" y="3436"/>
                    <a:pt x="671" y="3241"/>
                  </a:cubicBezTo>
                  <a:cubicBezTo>
                    <a:pt x="671" y="3058"/>
                    <a:pt x="517" y="2905"/>
                    <a:pt x="336" y="29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6961;p46">
            <a:extLst>
              <a:ext uri="{FF2B5EF4-FFF2-40B4-BE49-F238E27FC236}">
                <a16:creationId xmlns:a16="http://schemas.microsoft.com/office/drawing/2014/main" id="{A436F68B-AEDA-4A48-A43F-C06F7A640707}"/>
              </a:ext>
            </a:extLst>
          </p:cNvPr>
          <p:cNvGrpSpPr/>
          <p:nvPr/>
        </p:nvGrpSpPr>
        <p:grpSpPr>
          <a:xfrm>
            <a:off x="6616227" y="3720498"/>
            <a:ext cx="722488" cy="722455"/>
            <a:chOff x="3192813" y="1087450"/>
            <a:chExt cx="555475" cy="555450"/>
          </a:xfrm>
        </p:grpSpPr>
        <p:sp>
          <p:nvSpPr>
            <p:cNvPr id="332" name="Google Shape;6962;p46">
              <a:extLst>
                <a:ext uri="{FF2B5EF4-FFF2-40B4-BE49-F238E27FC236}">
                  <a16:creationId xmlns:a16="http://schemas.microsoft.com/office/drawing/2014/main" id="{1D2AA6F2-8B8C-42B4-9BBD-D9BCC2946C49}"/>
                </a:ext>
              </a:extLst>
            </p:cNvPr>
            <p:cNvSpPr/>
            <p:nvPr/>
          </p:nvSpPr>
          <p:spPr>
            <a:xfrm>
              <a:off x="3558338" y="1526975"/>
              <a:ext cx="95325" cy="94300"/>
            </a:xfrm>
            <a:custGeom>
              <a:avLst/>
              <a:gdLst/>
              <a:ahLst/>
              <a:cxnLst/>
              <a:rect l="l" t="t" r="r" b="b"/>
              <a:pathLst>
                <a:path w="3813" h="3772" extrusionOk="0">
                  <a:moveTo>
                    <a:pt x="755" y="1"/>
                  </a:moveTo>
                  <a:lnTo>
                    <a:pt x="1" y="1718"/>
                  </a:lnTo>
                  <a:lnTo>
                    <a:pt x="755" y="3771"/>
                  </a:lnTo>
                  <a:lnTo>
                    <a:pt x="3297" y="3771"/>
                  </a:lnTo>
                  <a:lnTo>
                    <a:pt x="3813" y="1578"/>
                  </a:lnTo>
                  <a:lnTo>
                    <a:pt x="329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3" name="Google Shape;6963;p46">
              <a:extLst>
                <a:ext uri="{FF2B5EF4-FFF2-40B4-BE49-F238E27FC236}">
                  <a16:creationId xmlns:a16="http://schemas.microsoft.com/office/drawing/2014/main" id="{4560548C-9C47-4FBB-8B0C-D929965AF26A}"/>
                </a:ext>
              </a:extLst>
            </p:cNvPr>
            <p:cNvSpPr/>
            <p:nvPr/>
          </p:nvSpPr>
          <p:spPr>
            <a:xfrm>
              <a:off x="3192813" y="1526975"/>
              <a:ext cx="86275" cy="94300"/>
            </a:xfrm>
            <a:custGeom>
              <a:avLst/>
              <a:gdLst/>
              <a:ahLst/>
              <a:cxnLst/>
              <a:rect l="l" t="t" r="r" b="b"/>
              <a:pathLst>
                <a:path w="3451" h="3772" extrusionOk="0">
                  <a:moveTo>
                    <a:pt x="1" y="238"/>
                  </a:moveTo>
                  <a:lnTo>
                    <a:pt x="1" y="3533"/>
                  </a:lnTo>
                  <a:cubicBezTo>
                    <a:pt x="1" y="3673"/>
                    <a:pt x="112" y="3771"/>
                    <a:pt x="239" y="3771"/>
                  </a:cubicBezTo>
                  <a:lnTo>
                    <a:pt x="2585" y="3771"/>
                  </a:lnTo>
                  <a:lnTo>
                    <a:pt x="3450" y="1788"/>
                  </a:lnTo>
                  <a:lnTo>
                    <a:pt x="2585" y="1"/>
                  </a:lnTo>
                  <a:lnTo>
                    <a:pt x="239" y="1"/>
                  </a:lnTo>
                  <a:cubicBezTo>
                    <a:pt x="112" y="1"/>
                    <a:pt x="1" y="98"/>
                    <a:pt x="1" y="238"/>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4" name="Google Shape;6964;p46">
              <a:extLst>
                <a:ext uri="{FF2B5EF4-FFF2-40B4-BE49-F238E27FC236}">
                  <a16:creationId xmlns:a16="http://schemas.microsoft.com/office/drawing/2014/main" id="{21775B3A-63F1-412A-8268-8FB15F1EBD07}"/>
                </a:ext>
              </a:extLst>
            </p:cNvPr>
            <p:cNvSpPr/>
            <p:nvPr/>
          </p:nvSpPr>
          <p:spPr>
            <a:xfrm>
              <a:off x="3287788" y="1526975"/>
              <a:ext cx="94975" cy="94300"/>
            </a:xfrm>
            <a:custGeom>
              <a:avLst/>
              <a:gdLst/>
              <a:ahLst/>
              <a:cxnLst/>
              <a:rect l="l" t="t" r="r" b="b"/>
              <a:pathLst>
                <a:path w="3799" h="3772" extrusionOk="0">
                  <a:moveTo>
                    <a:pt x="503" y="1"/>
                  </a:moveTo>
                  <a:lnTo>
                    <a:pt x="0" y="1844"/>
                  </a:lnTo>
                  <a:lnTo>
                    <a:pt x="503" y="3771"/>
                  </a:lnTo>
                  <a:lnTo>
                    <a:pt x="3044" y="3771"/>
                  </a:lnTo>
                  <a:lnTo>
                    <a:pt x="3798" y="1844"/>
                  </a:lnTo>
                  <a:lnTo>
                    <a:pt x="3044"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5" name="Google Shape;6965;p46">
              <a:extLst>
                <a:ext uri="{FF2B5EF4-FFF2-40B4-BE49-F238E27FC236}">
                  <a16:creationId xmlns:a16="http://schemas.microsoft.com/office/drawing/2014/main" id="{1D3099EF-6095-4861-B38B-E8A2880CB626}"/>
                </a:ext>
              </a:extLst>
            </p:cNvPr>
            <p:cNvSpPr/>
            <p:nvPr/>
          </p:nvSpPr>
          <p:spPr>
            <a:xfrm>
              <a:off x="3672163" y="1526975"/>
              <a:ext cx="76125" cy="94300"/>
            </a:xfrm>
            <a:custGeom>
              <a:avLst/>
              <a:gdLst/>
              <a:ahLst/>
              <a:cxnLst/>
              <a:rect l="l" t="t" r="r" b="b"/>
              <a:pathLst>
                <a:path w="3045" h="3772" extrusionOk="0">
                  <a:moveTo>
                    <a:pt x="461" y="1"/>
                  </a:moveTo>
                  <a:lnTo>
                    <a:pt x="0" y="1648"/>
                  </a:lnTo>
                  <a:lnTo>
                    <a:pt x="461" y="3771"/>
                  </a:lnTo>
                  <a:lnTo>
                    <a:pt x="2807" y="3771"/>
                  </a:lnTo>
                  <a:cubicBezTo>
                    <a:pt x="2946" y="3771"/>
                    <a:pt x="3045" y="3673"/>
                    <a:pt x="3045" y="3533"/>
                  </a:cubicBezTo>
                  <a:lnTo>
                    <a:pt x="3045" y="238"/>
                  </a:lnTo>
                  <a:cubicBezTo>
                    <a:pt x="3045" y="98"/>
                    <a:pt x="2946" y="1"/>
                    <a:pt x="280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6" name="Google Shape;6966;p46">
              <a:extLst>
                <a:ext uri="{FF2B5EF4-FFF2-40B4-BE49-F238E27FC236}">
                  <a16:creationId xmlns:a16="http://schemas.microsoft.com/office/drawing/2014/main" id="{BCFBBF36-9C59-4B49-806B-C773FA3F9C66}"/>
                </a:ext>
              </a:extLst>
            </p:cNvPr>
            <p:cNvSpPr/>
            <p:nvPr/>
          </p:nvSpPr>
          <p:spPr>
            <a:xfrm>
              <a:off x="3418013" y="1458550"/>
              <a:ext cx="105075" cy="66350"/>
            </a:xfrm>
            <a:custGeom>
              <a:avLst/>
              <a:gdLst/>
              <a:ahLst/>
              <a:cxnLst/>
              <a:rect l="l" t="t" r="r" b="b"/>
              <a:pathLst>
                <a:path w="4203" h="2654" extrusionOk="0">
                  <a:moveTo>
                    <a:pt x="0" y="1"/>
                  </a:moveTo>
                  <a:lnTo>
                    <a:pt x="4203" y="1"/>
                  </a:lnTo>
                  <a:lnTo>
                    <a:pt x="4203" y="2654"/>
                  </a:lnTo>
                  <a:lnTo>
                    <a:pt x="0" y="2654"/>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7" name="Google Shape;6967;p46">
              <a:extLst>
                <a:ext uri="{FF2B5EF4-FFF2-40B4-BE49-F238E27FC236}">
                  <a16:creationId xmlns:a16="http://schemas.microsoft.com/office/drawing/2014/main" id="{D80DB1D8-590A-40FF-80B5-141B71A2032F}"/>
                </a:ext>
              </a:extLst>
            </p:cNvPr>
            <p:cNvSpPr/>
            <p:nvPr/>
          </p:nvSpPr>
          <p:spPr>
            <a:xfrm>
              <a:off x="3418013" y="1371975"/>
              <a:ext cx="105075" cy="66350"/>
            </a:xfrm>
            <a:custGeom>
              <a:avLst/>
              <a:gdLst/>
              <a:ahLst/>
              <a:cxnLst/>
              <a:rect l="l" t="t" r="r" b="b"/>
              <a:pathLst>
                <a:path w="4203" h="2654" extrusionOk="0">
                  <a:moveTo>
                    <a:pt x="0" y="2654"/>
                  </a:moveTo>
                  <a:lnTo>
                    <a:pt x="4203" y="2654"/>
                  </a:lnTo>
                  <a:lnTo>
                    <a:pt x="4203" y="1"/>
                  </a:lnTo>
                  <a:cubicBezTo>
                    <a:pt x="3547" y="237"/>
                    <a:pt x="2849" y="377"/>
                    <a:pt x="2108" y="377"/>
                  </a:cubicBezTo>
                  <a:cubicBezTo>
                    <a:pt x="1369" y="377"/>
                    <a:pt x="656" y="237"/>
                    <a:pt x="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38" name="Google Shape;6968;p46">
              <a:extLst>
                <a:ext uri="{FF2B5EF4-FFF2-40B4-BE49-F238E27FC236}">
                  <a16:creationId xmlns:a16="http://schemas.microsoft.com/office/drawing/2014/main" id="{B77A0F1E-E7CA-465F-93EB-A5D7C7AFCCA0}"/>
                </a:ext>
              </a:extLst>
            </p:cNvPr>
            <p:cNvSpPr/>
            <p:nvPr/>
          </p:nvSpPr>
          <p:spPr>
            <a:xfrm>
              <a:off x="3318163" y="1087450"/>
              <a:ext cx="305150" cy="305125"/>
            </a:xfrm>
            <a:custGeom>
              <a:avLst/>
              <a:gdLst/>
              <a:ahLst/>
              <a:cxnLst/>
              <a:rect l="l" t="t" r="r" b="b"/>
              <a:pathLst>
                <a:path w="12206" h="12205" extrusionOk="0">
                  <a:moveTo>
                    <a:pt x="6102" y="12205"/>
                  </a:moveTo>
                  <a:cubicBezTo>
                    <a:pt x="6843" y="12205"/>
                    <a:pt x="7541" y="12065"/>
                    <a:pt x="8197" y="11828"/>
                  </a:cubicBezTo>
                  <a:cubicBezTo>
                    <a:pt x="10530" y="10976"/>
                    <a:pt x="12205" y="8728"/>
                    <a:pt x="12205" y="6103"/>
                  </a:cubicBezTo>
                  <a:cubicBezTo>
                    <a:pt x="12205" y="2724"/>
                    <a:pt x="9468" y="0"/>
                    <a:pt x="6102" y="0"/>
                  </a:cubicBezTo>
                  <a:cubicBezTo>
                    <a:pt x="2723" y="0"/>
                    <a:pt x="0" y="2724"/>
                    <a:pt x="0" y="6103"/>
                  </a:cubicBezTo>
                  <a:cubicBezTo>
                    <a:pt x="0" y="8728"/>
                    <a:pt x="1662" y="10976"/>
                    <a:pt x="3994" y="11828"/>
                  </a:cubicBezTo>
                  <a:cubicBezTo>
                    <a:pt x="4650" y="12065"/>
                    <a:pt x="5363" y="12205"/>
                    <a:pt x="6102" y="1220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39" name="Google Shape;6969;p46">
              <a:extLst>
                <a:ext uri="{FF2B5EF4-FFF2-40B4-BE49-F238E27FC236}">
                  <a16:creationId xmlns:a16="http://schemas.microsoft.com/office/drawing/2014/main" id="{39A60849-3F20-4C62-8706-86A37DE3207F}"/>
                </a:ext>
              </a:extLst>
            </p:cNvPr>
            <p:cNvSpPr/>
            <p:nvPr/>
          </p:nvSpPr>
          <p:spPr>
            <a:xfrm>
              <a:off x="3363188" y="1132475"/>
              <a:ext cx="215075" cy="215075"/>
            </a:xfrm>
            <a:custGeom>
              <a:avLst/>
              <a:gdLst/>
              <a:ahLst/>
              <a:cxnLst/>
              <a:rect l="l" t="t" r="r" b="b"/>
              <a:pathLst>
                <a:path w="8603" h="8603" extrusionOk="0">
                  <a:moveTo>
                    <a:pt x="4301" y="8603"/>
                  </a:moveTo>
                  <a:cubicBezTo>
                    <a:pt x="6675" y="8603"/>
                    <a:pt x="8602" y="6676"/>
                    <a:pt x="8602" y="4302"/>
                  </a:cubicBezTo>
                  <a:cubicBezTo>
                    <a:pt x="8602" y="3114"/>
                    <a:pt x="8114" y="2040"/>
                    <a:pt x="7346" y="1258"/>
                  </a:cubicBezTo>
                  <a:cubicBezTo>
                    <a:pt x="6564" y="476"/>
                    <a:pt x="5489" y="1"/>
                    <a:pt x="4301" y="1"/>
                  </a:cubicBezTo>
                  <a:cubicBezTo>
                    <a:pt x="3115" y="1"/>
                    <a:pt x="2039" y="476"/>
                    <a:pt x="1257" y="1258"/>
                  </a:cubicBezTo>
                  <a:cubicBezTo>
                    <a:pt x="475" y="2040"/>
                    <a:pt x="0" y="3114"/>
                    <a:pt x="0" y="4302"/>
                  </a:cubicBezTo>
                  <a:cubicBezTo>
                    <a:pt x="0" y="6676"/>
                    <a:pt x="1927" y="8603"/>
                    <a:pt x="4301" y="8603"/>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0" name="Google Shape;6970;p46">
              <a:extLst>
                <a:ext uri="{FF2B5EF4-FFF2-40B4-BE49-F238E27FC236}">
                  <a16:creationId xmlns:a16="http://schemas.microsoft.com/office/drawing/2014/main" id="{E83F1618-0F11-4949-B65B-72270F71A660}"/>
                </a:ext>
              </a:extLst>
            </p:cNvPr>
            <p:cNvSpPr/>
            <p:nvPr/>
          </p:nvSpPr>
          <p:spPr>
            <a:xfrm>
              <a:off x="3445563" y="1214875"/>
              <a:ext cx="48200" cy="49925"/>
            </a:xfrm>
            <a:custGeom>
              <a:avLst/>
              <a:gdLst/>
              <a:ahLst/>
              <a:cxnLst/>
              <a:rect l="l" t="t" r="r" b="b"/>
              <a:pathLst>
                <a:path w="1928" h="1997" extrusionOk="0">
                  <a:moveTo>
                    <a:pt x="658" y="1801"/>
                  </a:moveTo>
                  <a:cubicBezTo>
                    <a:pt x="1105" y="1997"/>
                    <a:pt x="1621" y="1788"/>
                    <a:pt x="1816" y="1341"/>
                  </a:cubicBezTo>
                  <a:cubicBezTo>
                    <a:pt x="1928" y="1075"/>
                    <a:pt x="1900" y="768"/>
                    <a:pt x="1747" y="545"/>
                  </a:cubicBezTo>
                  <a:cubicBezTo>
                    <a:pt x="1663" y="392"/>
                    <a:pt x="1524" y="265"/>
                    <a:pt x="1341" y="196"/>
                  </a:cubicBezTo>
                  <a:cubicBezTo>
                    <a:pt x="895" y="1"/>
                    <a:pt x="379" y="209"/>
                    <a:pt x="196" y="656"/>
                  </a:cubicBezTo>
                  <a:cubicBezTo>
                    <a:pt x="1" y="1103"/>
                    <a:pt x="211" y="1620"/>
                    <a:pt x="658" y="1801"/>
                  </a:cubicBezTo>
                  <a:close/>
                </a:path>
              </a:pathLst>
            </a:custGeom>
            <a:solidFill>
              <a:srgbClr val="375E7D"/>
            </a:solidFill>
            <a:ln>
              <a:noFill/>
            </a:ln>
          </p:spPr>
          <p:txBody>
            <a:bodyPr spcFirstLastPara="1" wrap="square" lIns="121900" tIns="121900" rIns="121900" bIns="121900" anchor="ctr" anchorCtr="0">
              <a:noAutofit/>
            </a:bodyPr>
            <a:lstStyle/>
            <a:p>
              <a:endParaRPr sz="2400"/>
            </a:p>
          </p:txBody>
        </p:sp>
        <p:sp>
          <p:nvSpPr>
            <p:cNvPr id="341" name="Google Shape;6971;p46">
              <a:extLst>
                <a:ext uri="{FF2B5EF4-FFF2-40B4-BE49-F238E27FC236}">
                  <a16:creationId xmlns:a16="http://schemas.microsoft.com/office/drawing/2014/main" id="{D6E43CD5-42E5-4052-88B7-170F733D1ED1}"/>
                </a:ext>
              </a:extLst>
            </p:cNvPr>
            <p:cNvSpPr/>
            <p:nvPr/>
          </p:nvSpPr>
          <p:spPr>
            <a:xfrm>
              <a:off x="3415538" y="1133525"/>
              <a:ext cx="162725" cy="214025"/>
            </a:xfrm>
            <a:custGeom>
              <a:avLst/>
              <a:gdLst/>
              <a:ahLst/>
              <a:cxnLst/>
              <a:rect l="l" t="t" r="r" b="b"/>
              <a:pathLst>
                <a:path w="6509" h="8561" extrusionOk="0">
                  <a:moveTo>
                    <a:pt x="4944" y="3701"/>
                  </a:moveTo>
                  <a:cubicBezTo>
                    <a:pt x="4944" y="6075"/>
                    <a:pt x="3032" y="8002"/>
                    <a:pt x="658" y="8002"/>
                  </a:cubicBezTo>
                  <a:cubicBezTo>
                    <a:pt x="434" y="8002"/>
                    <a:pt x="211" y="7975"/>
                    <a:pt x="1" y="7947"/>
                  </a:cubicBezTo>
                  <a:cubicBezTo>
                    <a:pt x="643" y="8338"/>
                    <a:pt x="1397" y="8561"/>
                    <a:pt x="2207" y="8561"/>
                  </a:cubicBezTo>
                  <a:cubicBezTo>
                    <a:pt x="4581" y="8561"/>
                    <a:pt x="6508" y="6634"/>
                    <a:pt x="6508" y="4260"/>
                  </a:cubicBezTo>
                  <a:cubicBezTo>
                    <a:pt x="6508" y="3072"/>
                    <a:pt x="6020" y="1998"/>
                    <a:pt x="5252" y="1216"/>
                  </a:cubicBezTo>
                  <a:cubicBezTo>
                    <a:pt x="4609" y="573"/>
                    <a:pt x="3786" y="140"/>
                    <a:pt x="2850" y="0"/>
                  </a:cubicBezTo>
                  <a:cubicBezTo>
                    <a:pt x="3157" y="182"/>
                    <a:pt x="3436" y="406"/>
                    <a:pt x="3688" y="657"/>
                  </a:cubicBezTo>
                  <a:cubicBezTo>
                    <a:pt x="4470" y="1439"/>
                    <a:pt x="4944" y="2514"/>
                    <a:pt x="4944" y="370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42" name="Google Shape;6972;p46">
              <a:extLst>
                <a:ext uri="{FF2B5EF4-FFF2-40B4-BE49-F238E27FC236}">
                  <a16:creationId xmlns:a16="http://schemas.microsoft.com/office/drawing/2014/main" id="{67F5E679-2E9E-4441-B6BA-EB012852CF79}"/>
                </a:ext>
              </a:extLst>
            </p:cNvPr>
            <p:cNvSpPr/>
            <p:nvPr/>
          </p:nvSpPr>
          <p:spPr>
            <a:xfrm>
              <a:off x="3435463" y="1087450"/>
              <a:ext cx="187850" cy="305125"/>
            </a:xfrm>
            <a:custGeom>
              <a:avLst/>
              <a:gdLst/>
              <a:ahLst/>
              <a:cxnLst/>
              <a:rect l="l" t="t" r="r" b="b"/>
              <a:pathLst>
                <a:path w="7514" h="12205" extrusionOk="0">
                  <a:moveTo>
                    <a:pt x="4455" y="3059"/>
                  </a:moveTo>
                  <a:cubicBezTo>
                    <a:pt x="5223" y="3841"/>
                    <a:pt x="5711" y="4915"/>
                    <a:pt x="5711" y="6103"/>
                  </a:cubicBezTo>
                  <a:cubicBezTo>
                    <a:pt x="5711" y="7764"/>
                    <a:pt x="4748" y="9216"/>
                    <a:pt x="3365" y="9929"/>
                  </a:cubicBezTo>
                  <a:cubicBezTo>
                    <a:pt x="2667" y="10780"/>
                    <a:pt x="1760" y="11437"/>
                    <a:pt x="712" y="11828"/>
                  </a:cubicBezTo>
                  <a:cubicBezTo>
                    <a:pt x="489" y="11912"/>
                    <a:pt x="237" y="11981"/>
                    <a:pt x="1" y="12037"/>
                  </a:cubicBezTo>
                  <a:cubicBezTo>
                    <a:pt x="447" y="12149"/>
                    <a:pt x="922" y="12205"/>
                    <a:pt x="1410" y="12205"/>
                  </a:cubicBezTo>
                  <a:cubicBezTo>
                    <a:pt x="2151" y="12205"/>
                    <a:pt x="2849" y="12065"/>
                    <a:pt x="3505" y="11828"/>
                  </a:cubicBezTo>
                  <a:cubicBezTo>
                    <a:pt x="5838" y="10976"/>
                    <a:pt x="7513" y="8728"/>
                    <a:pt x="7513" y="6103"/>
                  </a:cubicBezTo>
                  <a:cubicBezTo>
                    <a:pt x="7513" y="2724"/>
                    <a:pt x="4776" y="0"/>
                    <a:pt x="1410" y="0"/>
                  </a:cubicBezTo>
                  <a:cubicBezTo>
                    <a:pt x="936" y="0"/>
                    <a:pt x="475" y="42"/>
                    <a:pt x="28" y="154"/>
                  </a:cubicBezTo>
                  <a:cubicBezTo>
                    <a:pt x="1369" y="475"/>
                    <a:pt x="2542" y="1229"/>
                    <a:pt x="3380" y="2277"/>
                  </a:cubicBezTo>
                  <a:cubicBezTo>
                    <a:pt x="3771" y="2472"/>
                    <a:pt x="4134" y="2737"/>
                    <a:pt x="4455" y="3059"/>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3" name="Google Shape;6973;p46">
              <a:extLst>
                <a:ext uri="{FF2B5EF4-FFF2-40B4-BE49-F238E27FC236}">
                  <a16:creationId xmlns:a16="http://schemas.microsoft.com/office/drawing/2014/main" id="{5D0C7830-747A-49FD-A1AD-E2BC53C1EB2C}"/>
                </a:ext>
              </a:extLst>
            </p:cNvPr>
            <p:cNvSpPr/>
            <p:nvPr/>
          </p:nvSpPr>
          <p:spPr>
            <a:xfrm>
              <a:off x="3487463" y="1383150"/>
              <a:ext cx="35625" cy="44000"/>
            </a:xfrm>
            <a:custGeom>
              <a:avLst/>
              <a:gdLst/>
              <a:ahLst/>
              <a:cxnLst/>
              <a:rect l="l" t="t" r="r" b="b"/>
              <a:pathLst>
                <a:path w="1425" h="1760" extrusionOk="0">
                  <a:moveTo>
                    <a:pt x="1" y="336"/>
                  </a:moveTo>
                  <a:lnTo>
                    <a:pt x="1" y="1760"/>
                  </a:lnTo>
                  <a:lnTo>
                    <a:pt x="1425" y="1760"/>
                  </a:lnTo>
                  <a:lnTo>
                    <a:pt x="1425" y="0"/>
                  </a:lnTo>
                  <a:cubicBezTo>
                    <a:pt x="978" y="168"/>
                    <a:pt x="503" y="280"/>
                    <a:pt x="1" y="336"/>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4" name="Google Shape;6974;p46">
              <a:extLst>
                <a:ext uri="{FF2B5EF4-FFF2-40B4-BE49-F238E27FC236}">
                  <a16:creationId xmlns:a16="http://schemas.microsoft.com/office/drawing/2014/main" id="{44B90484-B3A4-49CA-9D7B-F2F4636CB4CD}"/>
                </a:ext>
              </a:extLst>
            </p:cNvPr>
            <p:cNvSpPr/>
            <p:nvPr/>
          </p:nvSpPr>
          <p:spPr>
            <a:xfrm>
              <a:off x="3487463" y="1469725"/>
              <a:ext cx="35625" cy="44025"/>
            </a:xfrm>
            <a:custGeom>
              <a:avLst/>
              <a:gdLst/>
              <a:ahLst/>
              <a:cxnLst/>
              <a:rect l="l" t="t" r="r" b="b"/>
              <a:pathLst>
                <a:path w="1425" h="1761" extrusionOk="0">
                  <a:moveTo>
                    <a:pt x="1" y="1"/>
                  </a:moveTo>
                  <a:lnTo>
                    <a:pt x="1425" y="1"/>
                  </a:lnTo>
                  <a:lnTo>
                    <a:pt x="1425" y="1760"/>
                  </a:lnTo>
                  <a:lnTo>
                    <a:pt x="1" y="176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5" name="Google Shape;6975;p46">
              <a:extLst>
                <a:ext uri="{FF2B5EF4-FFF2-40B4-BE49-F238E27FC236}">
                  <a16:creationId xmlns:a16="http://schemas.microsoft.com/office/drawing/2014/main" id="{E2D4BF72-C982-43B3-B04D-E39BE98C1962}"/>
                </a:ext>
              </a:extLst>
            </p:cNvPr>
            <p:cNvSpPr/>
            <p:nvPr/>
          </p:nvSpPr>
          <p:spPr>
            <a:xfrm>
              <a:off x="3257413" y="1505325"/>
              <a:ext cx="42950" cy="137575"/>
            </a:xfrm>
            <a:custGeom>
              <a:avLst/>
              <a:gdLst/>
              <a:ahLst/>
              <a:cxnLst/>
              <a:rect l="l" t="t" r="r" b="b"/>
              <a:pathLst>
                <a:path w="1718" h="5503" extrusionOk="0">
                  <a:moveTo>
                    <a:pt x="1" y="867"/>
                  </a:moveTo>
                  <a:lnTo>
                    <a:pt x="1" y="4637"/>
                  </a:lnTo>
                  <a:cubicBezTo>
                    <a:pt x="1" y="5112"/>
                    <a:pt x="392" y="5503"/>
                    <a:pt x="866" y="5503"/>
                  </a:cubicBezTo>
                  <a:cubicBezTo>
                    <a:pt x="1327" y="5503"/>
                    <a:pt x="1718" y="5112"/>
                    <a:pt x="1718" y="4637"/>
                  </a:cubicBezTo>
                  <a:lnTo>
                    <a:pt x="1718" y="867"/>
                  </a:lnTo>
                  <a:cubicBezTo>
                    <a:pt x="1718" y="392"/>
                    <a:pt x="1327" y="1"/>
                    <a:pt x="866" y="1"/>
                  </a:cubicBezTo>
                  <a:cubicBezTo>
                    <a:pt x="392" y="1"/>
                    <a:pt x="1" y="392"/>
                    <a:pt x="1" y="867"/>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6" name="Google Shape;6976;p46">
              <a:extLst>
                <a:ext uri="{FF2B5EF4-FFF2-40B4-BE49-F238E27FC236}">
                  <a16:creationId xmlns:a16="http://schemas.microsoft.com/office/drawing/2014/main" id="{04612FE5-3E56-4C8A-A430-DB4301954F7C}"/>
                </a:ext>
              </a:extLst>
            </p:cNvPr>
            <p:cNvSpPr/>
            <p:nvPr/>
          </p:nvSpPr>
          <p:spPr>
            <a:xfrm>
              <a:off x="3192813" y="1585625"/>
              <a:ext cx="64625" cy="35650"/>
            </a:xfrm>
            <a:custGeom>
              <a:avLst/>
              <a:gdLst/>
              <a:ahLst/>
              <a:cxnLst/>
              <a:rect l="l" t="t" r="r" b="b"/>
              <a:pathLst>
                <a:path w="2585" h="1426" extrusionOk="0">
                  <a:moveTo>
                    <a:pt x="2585" y="1425"/>
                  </a:moveTo>
                  <a:lnTo>
                    <a:pt x="2585" y="238"/>
                  </a:lnTo>
                  <a:lnTo>
                    <a:pt x="239" y="238"/>
                  </a:lnTo>
                  <a:cubicBezTo>
                    <a:pt x="112" y="238"/>
                    <a:pt x="1" y="140"/>
                    <a:pt x="1" y="1"/>
                  </a:cubicBezTo>
                  <a:lnTo>
                    <a:pt x="1" y="1187"/>
                  </a:lnTo>
                  <a:cubicBezTo>
                    <a:pt x="1" y="1327"/>
                    <a:pt x="112" y="1425"/>
                    <a:pt x="239" y="1425"/>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7" name="Google Shape;6977;p46">
              <a:extLst>
                <a:ext uri="{FF2B5EF4-FFF2-40B4-BE49-F238E27FC236}">
                  <a16:creationId xmlns:a16="http://schemas.microsoft.com/office/drawing/2014/main" id="{245DB6A5-C61B-4B70-AF1A-75F638C2C2A5}"/>
                </a:ext>
              </a:extLst>
            </p:cNvPr>
            <p:cNvSpPr/>
            <p:nvPr/>
          </p:nvSpPr>
          <p:spPr>
            <a:xfrm>
              <a:off x="3257413" y="1591550"/>
              <a:ext cx="42950" cy="51350"/>
            </a:xfrm>
            <a:custGeom>
              <a:avLst/>
              <a:gdLst/>
              <a:ahLst/>
              <a:cxnLst/>
              <a:rect l="l" t="t" r="r" b="b"/>
              <a:pathLst>
                <a:path w="1718" h="2054" extrusionOk="0">
                  <a:moveTo>
                    <a:pt x="1" y="1"/>
                  </a:moveTo>
                  <a:lnTo>
                    <a:pt x="1" y="1188"/>
                  </a:lnTo>
                  <a:cubicBezTo>
                    <a:pt x="1" y="1663"/>
                    <a:pt x="392" y="2054"/>
                    <a:pt x="866" y="2054"/>
                  </a:cubicBezTo>
                  <a:cubicBezTo>
                    <a:pt x="1327" y="2054"/>
                    <a:pt x="1718" y="1663"/>
                    <a:pt x="1718" y="1188"/>
                  </a:cubicBezTo>
                  <a:lnTo>
                    <a:pt x="1718" y="1"/>
                  </a:lnTo>
                  <a:cubicBezTo>
                    <a:pt x="1718" y="196"/>
                    <a:pt x="1648" y="378"/>
                    <a:pt x="1537" y="518"/>
                  </a:cubicBezTo>
                  <a:cubicBezTo>
                    <a:pt x="1383" y="727"/>
                    <a:pt x="1131" y="866"/>
                    <a:pt x="866" y="866"/>
                  </a:cubicBezTo>
                  <a:cubicBezTo>
                    <a:pt x="629" y="866"/>
                    <a:pt x="405" y="769"/>
                    <a:pt x="252" y="615"/>
                  </a:cubicBezTo>
                  <a:cubicBezTo>
                    <a:pt x="98" y="447"/>
                    <a:pt x="1" y="23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8" name="Google Shape;6978;p46">
              <a:extLst>
                <a:ext uri="{FF2B5EF4-FFF2-40B4-BE49-F238E27FC236}">
                  <a16:creationId xmlns:a16="http://schemas.microsoft.com/office/drawing/2014/main" id="{AADBA600-9DDA-4AB0-8F2D-09DE748C3A40}"/>
                </a:ext>
              </a:extLst>
            </p:cNvPr>
            <p:cNvSpPr/>
            <p:nvPr/>
          </p:nvSpPr>
          <p:spPr>
            <a:xfrm>
              <a:off x="3300338" y="1591550"/>
              <a:ext cx="63575" cy="29725"/>
            </a:xfrm>
            <a:custGeom>
              <a:avLst/>
              <a:gdLst/>
              <a:ahLst/>
              <a:cxnLst/>
              <a:rect l="l" t="t" r="r" b="b"/>
              <a:pathLst>
                <a:path w="2543" h="1189" extrusionOk="0">
                  <a:moveTo>
                    <a:pt x="1" y="1"/>
                  </a:moveTo>
                  <a:lnTo>
                    <a:pt x="1" y="1188"/>
                  </a:lnTo>
                  <a:lnTo>
                    <a:pt x="2542" y="1188"/>
                  </a:lnTo>
                  <a:lnTo>
                    <a:pt x="2542" y="406"/>
                  </a:lnTo>
                  <a:lnTo>
                    <a:pt x="2542"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9" name="Google Shape;6979;p46">
              <a:extLst>
                <a:ext uri="{FF2B5EF4-FFF2-40B4-BE49-F238E27FC236}">
                  <a16:creationId xmlns:a16="http://schemas.microsoft.com/office/drawing/2014/main" id="{7489CB5A-90A9-46DB-AC33-58F84A0C72BB}"/>
                </a:ext>
              </a:extLst>
            </p:cNvPr>
            <p:cNvSpPr/>
            <p:nvPr/>
          </p:nvSpPr>
          <p:spPr>
            <a:xfrm>
              <a:off x="3577213" y="1591550"/>
              <a:ext cx="63550" cy="29725"/>
            </a:xfrm>
            <a:custGeom>
              <a:avLst/>
              <a:gdLst/>
              <a:ahLst/>
              <a:cxnLst/>
              <a:rect l="l" t="t" r="r" b="b"/>
              <a:pathLst>
                <a:path w="2542" h="1189" extrusionOk="0">
                  <a:moveTo>
                    <a:pt x="0" y="1"/>
                  </a:moveTo>
                  <a:lnTo>
                    <a:pt x="2542" y="1"/>
                  </a:lnTo>
                  <a:lnTo>
                    <a:pt x="2542" y="1188"/>
                  </a:lnTo>
                  <a:lnTo>
                    <a:pt x="0" y="1188"/>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50" name="Google Shape;6980;p46">
              <a:extLst>
                <a:ext uri="{FF2B5EF4-FFF2-40B4-BE49-F238E27FC236}">
                  <a16:creationId xmlns:a16="http://schemas.microsoft.com/office/drawing/2014/main" id="{72DBDA42-AE7E-46F1-B727-91470FD25EDD}"/>
                </a:ext>
              </a:extLst>
            </p:cNvPr>
            <p:cNvSpPr/>
            <p:nvPr/>
          </p:nvSpPr>
          <p:spPr>
            <a:xfrm>
              <a:off x="3683663" y="1585625"/>
              <a:ext cx="64625" cy="35650"/>
            </a:xfrm>
            <a:custGeom>
              <a:avLst/>
              <a:gdLst/>
              <a:ahLst/>
              <a:cxnLst/>
              <a:rect l="l" t="t" r="r" b="b"/>
              <a:pathLst>
                <a:path w="2585" h="1426" extrusionOk="0">
                  <a:moveTo>
                    <a:pt x="1" y="238"/>
                  </a:moveTo>
                  <a:lnTo>
                    <a:pt x="1" y="1425"/>
                  </a:lnTo>
                  <a:lnTo>
                    <a:pt x="2347" y="1425"/>
                  </a:lnTo>
                  <a:cubicBezTo>
                    <a:pt x="2486" y="1425"/>
                    <a:pt x="2585" y="1327"/>
                    <a:pt x="2585" y="1187"/>
                  </a:cubicBezTo>
                  <a:lnTo>
                    <a:pt x="2585" y="1"/>
                  </a:lnTo>
                  <a:cubicBezTo>
                    <a:pt x="2585" y="140"/>
                    <a:pt x="2486" y="238"/>
                    <a:pt x="2347" y="238"/>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51" name="Google Shape;6981;p46">
              <a:extLst>
                <a:ext uri="{FF2B5EF4-FFF2-40B4-BE49-F238E27FC236}">
                  <a16:creationId xmlns:a16="http://schemas.microsoft.com/office/drawing/2014/main" id="{5C39492E-0ACB-4271-94A4-5F44E47D67B0}"/>
                </a:ext>
              </a:extLst>
            </p:cNvPr>
            <p:cNvSpPr/>
            <p:nvPr/>
          </p:nvSpPr>
          <p:spPr>
            <a:xfrm>
              <a:off x="3397063" y="1427125"/>
              <a:ext cx="147350" cy="42625"/>
            </a:xfrm>
            <a:custGeom>
              <a:avLst/>
              <a:gdLst/>
              <a:ahLst/>
              <a:cxnLst/>
              <a:rect l="l" t="t" r="r" b="b"/>
              <a:pathLst>
                <a:path w="5894" h="1705" extrusionOk="0">
                  <a:moveTo>
                    <a:pt x="838" y="1705"/>
                  </a:moveTo>
                  <a:lnTo>
                    <a:pt x="5041" y="1705"/>
                  </a:lnTo>
                  <a:cubicBezTo>
                    <a:pt x="5516" y="1705"/>
                    <a:pt x="5893" y="1314"/>
                    <a:pt x="5893" y="852"/>
                  </a:cubicBezTo>
                  <a:cubicBezTo>
                    <a:pt x="5893" y="392"/>
                    <a:pt x="5516" y="1"/>
                    <a:pt x="5041" y="1"/>
                  </a:cubicBezTo>
                  <a:lnTo>
                    <a:pt x="838" y="1"/>
                  </a:lnTo>
                  <a:cubicBezTo>
                    <a:pt x="377" y="1"/>
                    <a:pt x="0" y="392"/>
                    <a:pt x="0" y="852"/>
                  </a:cubicBezTo>
                  <a:cubicBezTo>
                    <a:pt x="0" y="1314"/>
                    <a:pt x="377" y="1705"/>
                    <a:pt x="838" y="1705"/>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6982;p46">
              <a:extLst>
                <a:ext uri="{FF2B5EF4-FFF2-40B4-BE49-F238E27FC236}">
                  <a16:creationId xmlns:a16="http://schemas.microsoft.com/office/drawing/2014/main" id="{7DA01146-A8BD-446E-A6F9-67716F764D6C}"/>
                </a:ext>
              </a:extLst>
            </p:cNvPr>
            <p:cNvSpPr/>
            <p:nvPr/>
          </p:nvSpPr>
          <p:spPr>
            <a:xfrm>
              <a:off x="3487463" y="1427125"/>
              <a:ext cx="56950" cy="42625"/>
            </a:xfrm>
            <a:custGeom>
              <a:avLst/>
              <a:gdLst/>
              <a:ahLst/>
              <a:cxnLst/>
              <a:rect l="l" t="t" r="r" b="b"/>
              <a:pathLst>
                <a:path w="2278" h="1705" extrusionOk="0">
                  <a:moveTo>
                    <a:pt x="1425" y="1"/>
                  </a:moveTo>
                  <a:lnTo>
                    <a:pt x="1" y="1"/>
                  </a:lnTo>
                  <a:cubicBezTo>
                    <a:pt x="475" y="1"/>
                    <a:pt x="853" y="392"/>
                    <a:pt x="853" y="852"/>
                  </a:cubicBezTo>
                  <a:cubicBezTo>
                    <a:pt x="853" y="1314"/>
                    <a:pt x="475" y="1705"/>
                    <a:pt x="1" y="1705"/>
                  </a:cubicBezTo>
                  <a:lnTo>
                    <a:pt x="1425" y="1705"/>
                  </a:lnTo>
                  <a:cubicBezTo>
                    <a:pt x="1900" y="1705"/>
                    <a:pt x="2277" y="1314"/>
                    <a:pt x="2277" y="852"/>
                  </a:cubicBezTo>
                  <a:cubicBezTo>
                    <a:pt x="2277" y="392"/>
                    <a:pt x="1900" y="1"/>
                    <a:pt x="14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3" name="Google Shape;6983;p46">
              <a:extLst>
                <a:ext uri="{FF2B5EF4-FFF2-40B4-BE49-F238E27FC236}">
                  <a16:creationId xmlns:a16="http://schemas.microsoft.com/office/drawing/2014/main" id="{C1BE0E29-D341-4F28-BC4C-A340B5EF51B5}"/>
                </a:ext>
              </a:extLst>
            </p:cNvPr>
            <p:cNvSpPr/>
            <p:nvPr/>
          </p:nvSpPr>
          <p:spPr>
            <a:xfrm>
              <a:off x="3363888" y="1513725"/>
              <a:ext cx="213350" cy="120800"/>
            </a:xfrm>
            <a:custGeom>
              <a:avLst/>
              <a:gdLst/>
              <a:ahLst/>
              <a:cxnLst/>
              <a:rect l="l" t="t" r="r" b="b"/>
              <a:pathLst>
                <a:path w="8534" h="4832" extrusionOk="0">
                  <a:moveTo>
                    <a:pt x="0" y="531"/>
                  </a:moveTo>
                  <a:lnTo>
                    <a:pt x="0" y="4301"/>
                  </a:lnTo>
                  <a:cubicBezTo>
                    <a:pt x="0" y="4594"/>
                    <a:pt x="238" y="4832"/>
                    <a:pt x="531" y="4832"/>
                  </a:cubicBezTo>
                  <a:lnTo>
                    <a:pt x="8016" y="4832"/>
                  </a:lnTo>
                  <a:cubicBezTo>
                    <a:pt x="8295" y="4832"/>
                    <a:pt x="8533" y="4594"/>
                    <a:pt x="8533" y="4301"/>
                  </a:cubicBezTo>
                  <a:lnTo>
                    <a:pt x="8533" y="531"/>
                  </a:lnTo>
                  <a:cubicBezTo>
                    <a:pt x="8533" y="237"/>
                    <a:pt x="8295" y="0"/>
                    <a:pt x="8016" y="0"/>
                  </a:cubicBezTo>
                  <a:lnTo>
                    <a:pt x="6368" y="0"/>
                  </a:lnTo>
                  <a:lnTo>
                    <a:pt x="2165" y="0"/>
                  </a:lnTo>
                  <a:lnTo>
                    <a:pt x="531" y="0"/>
                  </a:lnTo>
                  <a:cubicBezTo>
                    <a:pt x="238" y="0"/>
                    <a:pt x="0" y="237"/>
                    <a:pt x="0" y="53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4" name="Google Shape;6984;p46">
              <a:extLst>
                <a:ext uri="{FF2B5EF4-FFF2-40B4-BE49-F238E27FC236}">
                  <a16:creationId xmlns:a16="http://schemas.microsoft.com/office/drawing/2014/main" id="{6E350024-8FB5-4B05-ACD2-25E286DD04C2}"/>
                </a:ext>
              </a:extLst>
            </p:cNvPr>
            <p:cNvSpPr/>
            <p:nvPr/>
          </p:nvSpPr>
          <p:spPr>
            <a:xfrm>
              <a:off x="3363888" y="1513725"/>
              <a:ext cx="213350" cy="120800"/>
            </a:xfrm>
            <a:custGeom>
              <a:avLst/>
              <a:gdLst/>
              <a:ahLst/>
              <a:cxnLst/>
              <a:rect l="l" t="t" r="r" b="b"/>
              <a:pathLst>
                <a:path w="8534" h="4832" extrusionOk="0">
                  <a:moveTo>
                    <a:pt x="6647" y="3519"/>
                  </a:moveTo>
                  <a:lnTo>
                    <a:pt x="0" y="3519"/>
                  </a:lnTo>
                  <a:lnTo>
                    <a:pt x="0" y="4301"/>
                  </a:lnTo>
                  <a:cubicBezTo>
                    <a:pt x="0" y="4594"/>
                    <a:pt x="238" y="4832"/>
                    <a:pt x="531" y="4832"/>
                  </a:cubicBezTo>
                  <a:lnTo>
                    <a:pt x="8016" y="4832"/>
                  </a:lnTo>
                  <a:cubicBezTo>
                    <a:pt x="8295" y="4832"/>
                    <a:pt x="8533" y="4594"/>
                    <a:pt x="8533" y="4301"/>
                  </a:cubicBezTo>
                  <a:lnTo>
                    <a:pt x="8533" y="531"/>
                  </a:lnTo>
                  <a:cubicBezTo>
                    <a:pt x="8533" y="237"/>
                    <a:pt x="8295" y="0"/>
                    <a:pt x="8016" y="0"/>
                  </a:cubicBezTo>
                  <a:lnTo>
                    <a:pt x="7165" y="0"/>
                  </a:lnTo>
                  <a:lnTo>
                    <a:pt x="7165" y="2988"/>
                  </a:lnTo>
                  <a:cubicBezTo>
                    <a:pt x="7165" y="3281"/>
                    <a:pt x="6927" y="3519"/>
                    <a:pt x="6647" y="35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5" name="Google Shape;6985;p46">
              <a:extLst>
                <a:ext uri="{FF2B5EF4-FFF2-40B4-BE49-F238E27FC236}">
                  <a16:creationId xmlns:a16="http://schemas.microsoft.com/office/drawing/2014/main" id="{AEF9B438-3916-49B8-8B5A-C1289ED93E20}"/>
                </a:ext>
              </a:extLst>
            </p:cNvPr>
            <p:cNvSpPr/>
            <p:nvPr/>
          </p:nvSpPr>
          <p:spPr>
            <a:xfrm>
              <a:off x="3640738" y="1505325"/>
              <a:ext cx="42950" cy="137575"/>
            </a:xfrm>
            <a:custGeom>
              <a:avLst/>
              <a:gdLst/>
              <a:ahLst/>
              <a:cxnLst/>
              <a:rect l="l" t="t" r="r" b="b"/>
              <a:pathLst>
                <a:path w="1718" h="5503" extrusionOk="0">
                  <a:moveTo>
                    <a:pt x="1" y="867"/>
                  </a:moveTo>
                  <a:lnTo>
                    <a:pt x="1" y="4637"/>
                  </a:lnTo>
                  <a:cubicBezTo>
                    <a:pt x="1" y="5112"/>
                    <a:pt x="392" y="5503"/>
                    <a:pt x="866" y="5503"/>
                  </a:cubicBezTo>
                  <a:cubicBezTo>
                    <a:pt x="1341" y="5503"/>
                    <a:pt x="1718" y="5112"/>
                    <a:pt x="1718" y="4637"/>
                  </a:cubicBezTo>
                  <a:lnTo>
                    <a:pt x="1718" y="867"/>
                  </a:lnTo>
                  <a:cubicBezTo>
                    <a:pt x="1718" y="392"/>
                    <a:pt x="1341" y="1"/>
                    <a:pt x="866" y="1"/>
                  </a:cubicBezTo>
                  <a:cubicBezTo>
                    <a:pt x="392" y="1"/>
                    <a:pt x="1" y="392"/>
                    <a:pt x="1" y="867"/>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6986;p46">
              <a:extLst>
                <a:ext uri="{FF2B5EF4-FFF2-40B4-BE49-F238E27FC236}">
                  <a16:creationId xmlns:a16="http://schemas.microsoft.com/office/drawing/2014/main" id="{ABB39AAD-6CF0-480F-B8F9-D45473858DF1}"/>
                </a:ext>
              </a:extLst>
            </p:cNvPr>
            <p:cNvSpPr/>
            <p:nvPr/>
          </p:nvSpPr>
          <p:spPr>
            <a:xfrm>
              <a:off x="3640738" y="1591550"/>
              <a:ext cx="42950" cy="51350"/>
            </a:xfrm>
            <a:custGeom>
              <a:avLst/>
              <a:gdLst/>
              <a:ahLst/>
              <a:cxnLst/>
              <a:rect l="l" t="t" r="r" b="b"/>
              <a:pathLst>
                <a:path w="1718" h="2054" extrusionOk="0">
                  <a:moveTo>
                    <a:pt x="1" y="1"/>
                  </a:moveTo>
                  <a:lnTo>
                    <a:pt x="1" y="1188"/>
                  </a:lnTo>
                  <a:cubicBezTo>
                    <a:pt x="1" y="1663"/>
                    <a:pt x="392" y="2054"/>
                    <a:pt x="866" y="2054"/>
                  </a:cubicBezTo>
                  <a:cubicBezTo>
                    <a:pt x="1341" y="2054"/>
                    <a:pt x="1718" y="1663"/>
                    <a:pt x="1718" y="1188"/>
                  </a:cubicBezTo>
                  <a:lnTo>
                    <a:pt x="1718" y="1"/>
                  </a:lnTo>
                  <a:cubicBezTo>
                    <a:pt x="1718" y="183"/>
                    <a:pt x="1662" y="350"/>
                    <a:pt x="1565" y="490"/>
                  </a:cubicBezTo>
                  <a:cubicBezTo>
                    <a:pt x="1410" y="713"/>
                    <a:pt x="1159" y="866"/>
                    <a:pt x="866" y="866"/>
                  </a:cubicBezTo>
                  <a:cubicBezTo>
                    <a:pt x="573" y="866"/>
                    <a:pt x="321" y="713"/>
                    <a:pt x="168" y="503"/>
                  </a:cubicBezTo>
                  <a:cubicBezTo>
                    <a:pt x="70" y="364"/>
                    <a:pt x="1" y="19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7" name="Google Shape;6987;p46">
              <a:extLst>
                <a:ext uri="{FF2B5EF4-FFF2-40B4-BE49-F238E27FC236}">
                  <a16:creationId xmlns:a16="http://schemas.microsoft.com/office/drawing/2014/main" id="{AC96CA10-F182-4226-BF0C-2F86198AD0E6}"/>
                </a:ext>
              </a:extLst>
            </p:cNvPr>
            <p:cNvSpPr/>
            <p:nvPr/>
          </p:nvSpPr>
          <p:spPr>
            <a:xfrm>
              <a:off x="3354813" y="1124100"/>
              <a:ext cx="231825" cy="231850"/>
            </a:xfrm>
            <a:custGeom>
              <a:avLst/>
              <a:gdLst/>
              <a:ahLst/>
              <a:cxnLst/>
              <a:rect l="l" t="t" r="r" b="b"/>
              <a:pathLst>
                <a:path w="9273" h="9274" extrusionOk="0">
                  <a:moveTo>
                    <a:pt x="4971" y="685"/>
                  </a:moveTo>
                  <a:cubicBezTo>
                    <a:pt x="5809" y="755"/>
                    <a:pt x="6578" y="1090"/>
                    <a:pt x="7192" y="1606"/>
                  </a:cubicBezTo>
                  <a:lnTo>
                    <a:pt x="6857" y="1928"/>
                  </a:lnTo>
                  <a:cubicBezTo>
                    <a:pt x="6731" y="2053"/>
                    <a:pt x="6731" y="2276"/>
                    <a:pt x="6857" y="2403"/>
                  </a:cubicBezTo>
                  <a:cubicBezTo>
                    <a:pt x="6927" y="2472"/>
                    <a:pt x="7010" y="2500"/>
                    <a:pt x="7094" y="2500"/>
                  </a:cubicBezTo>
                  <a:cubicBezTo>
                    <a:pt x="7192" y="2500"/>
                    <a:pt x="7276" y="2472"/>
                    <a:pt x="7332" y="2403"/>
                  </a:cubicBezTo>
                  <a:lnTo>
                    <a:pt x="7667" y="2081"/>
                  </a:lnTo>
                  <a:cubicBezTo>
                    <a:pt x="8183" y="2682"/>
                    <a:pt x="8518" y="3449"/>
                    <a:pt x="8589" y="4302"/>
                  </a:cubicBezTo>
                  <a:lnTo>
                    <a:pt x="7416" y="4302"/>
                  </a:lnTo>
                  <a:cubicBezTo>
                    <a:pt x="7234" y="4302"/>
                    <a:pt x="7081" y="4441"/>
                    <a:pt x="7081" y="4637"/>
                  </a:cubicBezTo>
                  <a:cubicBezTo>
                    <a:pt x="7081" y="4818"/>
                    <a:pt x="7234" y="4972"/>
                    <a:pt x="7416" y="4972"/>
                  </a:cubicBezTo>
                  <a:lnTo>
                    <a:pt x="8589" y="4972"/>
                  </a:lnTo>
                  <a:cubicBezTo>
                    <a:pt x="8407" y="6996"/>
                    <a:pt x="6703" y="8603"/>
                    <a:pt x="4636" y="8603"/>
                  </a:cubicBezTo>
                  <a:cubicBezTo>
                    <a:pt x="2556" y="8603"/>
                    <a:pt x="853" y="6996"/>
                    <a:pt x="685" y="4972"/>
                  </a:cubicBezTo>
                  <a:lnTo>
                    <a:pt x="1858" y="4972"/>
                  </a:lnTo>
                  <a:cubicBezTo>
                    <a:pt x="2039" y="4972"/>
                    <a:pt x="2193" y="4818"/>
                    <a:pt x="2193" y="4637"/>
                  </a:cubicBezTo>
                  <a:cubicBezTo>
                    <a:pt x="2193" y="4441"/>
                    <a:pt x="2039" y="4302"/>
                    <a:pt x="1858" y="4302"/>
                  </a:cubicBezTo>
                  <a:lnTo>
                    <a:pt x="685" y="4302"/>
                  </a:lnTo>
                  <a:cubicBezTo>
                    <a:pt x="754" y="3449"/>
                    <a:pt x="1089" y="2682"/>
                    <a:pt x="1607" y="2081"/>
                  </a:cubicBezTo>
                  <a:lnTo>
                    <a:pt x="1927" y="2403"/>
                  </a:lnTo>
                  <a:cubicBezTo>
                    <a:pt x="1998" y="2472"/>
                    <a:pt x="2081" y="2500"/>
                    <a:pt x="2165" y="2500"/>
                  </a:cubicBezTo>
                  <a:cubicBezTo>
                    <a:pt x="2249" y="2500"/>
                    <a:pt x="2333" y="2472"/>
                    <a:pt x="2402" y="2403"/>
                  </a:cubicBezTo>
                  <a:cubicBezTo>
                    <a:pt x="2528" y="2276"/>
                    <a:pt x="2528" y="2053"/>
                    <a:pt x="2402" y="1928"/>
                  </a:cubicBezTo>
                  <a:lnTo>
                    <a:pt x="2081" y="1606"/>
                  </a:lnTo>
                  <a:cubicBezTo>
                    <a:pt x="2681" y="1090"/>
                    <a:pt x="3450" y="755"/>
                    <a:pt x="4301" y="685"/>
                  </a:cubicBezTo>
                  <a:lnTo>
                    <a:pt x="4301" y="1844"/>
                  </a:lnTo>
                  <a:cubicBezTo>
                    <a:pt x="4301" y="2040"/>
                    <a:pt x="4441" y="2179"/>
                    <a:pt x="4636" y="2179"/>
                  </a:cubicBezTo>
                  <a:cubicBezTo>
                    <a:pt x="4818" y="2179"/>
                    <a:pt x="4971" y="2040"/>
                    <a:pt x="4971" y="1844"/>
                  </a:cubicBezTo>
                  <a:lnTo>
                    <a:pt x="4971" y="685"/>
                  </a:lnTo>
                  <a:close/>
                  <a:moveTo>
                    <a:pt x="4636" y="1"/>
                  </a:moveTo>
                  <a:cubicBezTo>
                    <a:pt x="2081" y="1"/>
                    <a:pt x="0" y="2081"/>
                    <a:pt x="0" y="4637"/>
                  </a:cubicBezTo>
                  <a:cubicBezTo>
                    <a:pt x="0" y="7192"/>
                    <a:pt x="2081" y="9273"/>
                    <a:pt x="4636" y="9273"/>
                  </a:cubicBezTo>
                  <a:cubicBezTo>
                    <a:pt x="7192" y="9273"/>
                    <a:pt x="9273" y="7192"/>
                    <a:pt x="9273" y="4637"/>
                  </a:cubicBezTo>
                  <a:cubicBezTo>
                    <a:pt x="9273" y="2081"/>
                    <a:pt x="7192" y="1"/>
                    <a:pt x="463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8" name="Google Shape;6988;p46">
              <a:extLst>
                <a:ext uri="{FF2B5EF4-FFF2-40B4-BE49-F238E27FC236}">
                  <a16:creationId xmlns:a16="http://schemas.microsoft.com/office/drawing/2014/main" id="{3770C596-5BAB-4DB8-A455-39A8C6A7643D}"/>
                </a:ext>
              </a:extLst>
            </p:cNvPr>
            <p:cNvSpPr/>
            <p:nvPr/>
          </p:nvSpPr>
          <p:spPr>
            <a:xfrm>
              <a:off x="3436163" y="1202125"/>
              <a:ext cx="91500" cy="67925"/>
            </a:xfrm>
            <a:custGeom>
              <a:avLst/>
              <a:gdLst/>
              <a:ahLst/>
              <a:cxnLst/>
              <a:rect l="l" t="t" r="r" b="b"/>
              <a:pathLst>
                <a:path w="3660" h="2717" extrusionOk="0">
                  <a:moveTo>
                    <a:pt x="1382" y="971"/>
                  </a:moveTo>
                  <a:cubicBezTo>
                    <a:pt x="1453" y="971"/>
                    <a:pt x="1522" y="985"/>
                    <a:pt x="1592" y="1013"/>
                  </a:cubicBezTo>
                  <a:cubicBezTo>
                    <a:pt x="1872" y="1125"/>
                    <a:pt x="1997" y="1446"/>
                    <a:pt x="1872" y="1725"/>
                  </a:cubicBezTo>
                  <a:cubicBezTo>
                    <a:pt x="1816" y="1851"/>
                    <a:pt x="1717" y="1963"/>
                    <a:pt x="1578" y="2019"/>
                  </a:cubicBezTo>
                  <a:cubicBezTo>
                    <a:pt x="1520" y="2038"/>
                    <a:pt x="1456" y="2048"/>
                    <a:pt x="1391" y="2048"/>
                  </a:cubicBezTo>
                  <a:cubicBezTo>
                    <a:pt x="1316" y="2048"/>
                    <a:pt x="1241" y="2034"/>
                    <a:pt x="1173" y="2004"/>
                  </a:cubicBezTo>
                  <a:cubicBezTo>
                    <a:pt x="894" y="1892"/>
                    <a:pt x="768" y="1572"/>
                    <a:pt x="880" y="1293"/>
                  </a:cubicBezTo>
                  <a:cubicBezTo>
                    <a:pt x="935" y="1166"/>
                    <a:pt x="1047" y="1069"/>
                    <a:pt x="1173" y="1013"/>
                  </a:cubicBezTo>
                  <a:cubicBezTo>
                    <a:pt x="1243" y="985"/>
                    <a:pt x="1313" y="971"/>
                    <a:pt x="1382" y="971"/>
                  </a:cubicBezTo>
                  <a:close/>
                  <a:moveTo>
                    <a:pt x="3269" y="1"/>
                  </a:moveTo>
                  <a:cubicBezTo>
                    <a:pt x="3211" y="1"/>
                    <a:pt x="3152" y="16"/>
                    <a:pt x="3101" y="49"/>
                  </a:cubicBezTo>
                  <a:lnTo>
                    <a:pt x="2192" y="608"/>
                  </a:lnTo>
                  <a:cubicBezTo>
                    <a:pt x="2095" y="524"/>
                    <a:pt x="1983" y="455"/>
                    <a:pt x="1857" y="399"/>
                  </a:cubicBezTo>
                  <a:cubicBezTo>
                    <a:pt x="1695" y="332"/>
                    <a:pt x="1529" y="297"/>
                    <a:pt x="1364" y="297"/>
                  </a:cubicBezTo>
                  <a:cubicBezTo>
                    <a:pt x="1215" y="297"/>
                    <a:pt x="1067" y="325"/>
                    <a:pt x="922" y="384"/>
                  </a:cubicBezTo>
                  <a:cubicBezTo>
                    <a:pt x="628" y="511"/>
                    <a:pt x="391" y="734"/>
                    <a:pt x="265" y="1041"/>
                  </a:cubicBezTo>
                  <a:cubicBezTo>
                    <a:pt x="0" y="1656"/>
                    <a:pt x="293" y="2367"/>
                    <a:pt x="908" y="2633"/>
                  </a:cubicBezTo>
                  <a:cubicBezTo>
                    <a:pt x="1062" y="2689"/>
                    <a:pt x="1215" y="2717"/>
                    <a:pt x="1382" y="2717"/>
                  </a:cubicBezTo>
                  <a:cubicBezTo>
                    <a:pt x="1537" y="2717"/>
                    <a:pt x="1690" y="2689"/>
                    <a:pt x="1829" y="2633"/>
                  </a:cubicBezTo>
                  <a:cubicBezTo>
                    <a:pt x="2136" y="2507"/>
                    <a:pt x="2374" y="2283"/>
                    <a:pt x="2499" y="1976"/>
                  </a:cubicBezTo>
                  <a:cubicBezTo>
                    <a:pt x="2611" y="1725"/>
                    <a:pt x="2611" y="1432"/>
                    <a:pt x="2542" y="1181"/>
                  </a:cubicBezTo>
                  <a:lnTo>
                    <a:pt x="3449" y="622"/>
                  </a:lnTo>
                  <a:cubicBezTo>
                    <a:pt x="3603" y="524"/>
                    <a:pt x="3659" y="315"/>
                    <a:pt x="3561" y="161"/>
                  </a:cubicBezTo>
                  <a:cubicBezTo>
                    <a:pt x="3496" y="60"/>
                    <a:pt x="3383" y="1"/>
                    <a:pt x="326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59" name="Google Shape;6989;p46">
              <a:extLst>
                <a:ext uri="{FF2B5EF4-FFF2-40B4-BE49-F238E27FC236}">
                  <a16:creationId xmlns:a16="http://schemas.microsoft.com/office/drawing/2014/main" id="{66A11B7A-F7B3-4AFD-8214-1A5F6C9322D6}"/>
                </a:ext>
              </a:extLst>
            </p:cNvPr>
            <p:cNvSpPr/>
            <p:nvPr/>
          </p:nvSpPr>
          <p:spPr>
            <a:xfrm>
              <a:off x="3434763" y="1298300"/>
              <a:ext cx="71950" cy="16775"/>
            </a:xfrm>
            <a:custGeom>
              <a:avLst/>
              <a:gdLst/>
              <a:ahLst/>
              <a:cxnLst/>
              <a:rect l="l" t="t" r="r" b="b"/>
              <a:pathLst>
                <a:path w="2878" h="671" extrusionOk="0">
                  <a:moveTo>
                    <a:pt x="336" y="0"/>
                  </a:moveTo>
                  <a:cubicBezTo>
                    <a:pt x="140" y="0"/>
                    <a:pt x="1" y="140"/>
                    <a:pt x="1" y="336"/>
                  </a:cubicBezTo>
                  <a:cubicBezTo>
                    <a:pt x="1" y="518"/>
                    <a:pt x="140" y="671"/>
                    <a:pt x="336" y="671"/>
                  </a:cubicBezTo>
                  <a:lnTo>
                    <a:pt x="2542" y="671"/>
                  </a:lnTo>
                  <a:cubicBezTo>
                    <a:pt x="2723" y="671"/>
                    <a:pt x="2877" y="518"/>
                    <a:pt x="2877" y="336"/>
                  </a:cubicBezTo>
                  <a:cubicBezTo>
                    <a:pt x="2877" y="140"/>
                    <a:pt x="2723" y="0"/>
                    <a:pt x="2542" y="0"/>
                  </a:cubicBezTo>
                  <a:close/>
                </a:path>
              </a:pathLst>
            </a:custGeom>
            <a:solidFill>
              <a:srgbClr val="F9F7F8"/>
            </a:solidFill>
            <a:ln>
              <a:noFill/>
            </a:ln>
          </p:spPr>
          <p:txBody>
            <a:bodyPr spcFirstLastPara="1" wrap="square" lIns="121900" tIns="121900" rIns="121900" bIns="121900" anchor="ctr" anchorCtr="0">
              <a:noAutofit/>
            </a:bodyPr>
            <a:lstStyle/>
            <a:p>
              <a:endParaRPr sz="2400"/>
            </a:p>
          </p:txBody>
        </p:sp>
      </p:grpSp>
      <p:sp>
        <p:nvSpPr>
          <p:cNvPr id="364" name="TextBox 363">
            <a:extLst>
              <a:ext uri="{FF2B5EF4-FFF2-40B4-BE49-F238E27FC236}">
                <a16:creationId xmlns:a16="http://schemas.microsoft.com/office/drawing/2014/main" id="{27965F6E-311F-4522-995D-B51E55A33DF8}"/>
              </a:ext>
            </a:extLst>
          </p:cNvPr>
          <p:cNvSpPr txBox="1"/>
          <p:nvPr/>
        </p:nvSpPr>
        <p:spPr>
          <a:xfrm>
            <a:off x="2479756" y="146292"/>
            <a:ext cx="8655045" cy="769441"/>
          </a:xfrm>
          <a:prstGeom prst="rect">
            <a:avLst/>
          </a:prstGeom>
          <a:noFill/>
        </p:spPr>
        <p:txBody>
          <a:bodyPr wrap="square" rtlCol="0">
            <a:spAutoFit/>
          </a:bodyPr>
          <a:lstStyle/>
          <a:p>
            <a:r>
              <a:rPr lang="en-US" sz="4400" dirty="0">
                <a:latin typeface="Copperplate Gothic Bold" panose="020E0705020206020404" pitchFamily="34" charset="0"/>
              </a:rPr>
              <a:t>BIG DATA ANALYTICS</a:t>
            </a:r>
          </a:p>
        </p:txBody>
      </p:sp>
      <p:sp>
        <p:nvSpPr>
          <p:cNvPr id="244" name="TextBox 243">
            <a:extLst>
              <a:ext uri="{FF2B5EF4-FFF2-40B4-BE49-F238E27FC236}">
                <a16:creationId xmlns:a16="http://schemas.microsoft.com/office/drawing/2014/main" id="{C498956E-804F-4B90-B83F-0B7C2C347E08}"/>
              </a:ext>
            </a:extLst>
          </p:cNvPr>
          <p:cNvSpPr txBox="1"/>
          <p:nvPr/>
        </p:nvSpPr>
        <p:spPr>
          <a:xfrm>
            <a:off x="9576545" y="5663454"/>
            <a:ext cx="198084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Machine Learning</a:t>
            </a:r>
          </a:p>
        </p:txBody>
      </p:sp>
      <p:sp>
        <p:nvSpPr>
          <p:cNvPr id="360" name="TextBox 359">
            <a:extLst>
              <a:ext uri="{FF2B5EF4-FFF2-40B4-BE49-F238E27FC236}">
                <a16:creationId xmlns:a16="http://schemas.microsoft.com/office/drawing/2014/main" id="{A995B364-59F6-4E6D-A1E7-C5DA7E738085}"/>
              </a:ext>
            </a:extLst>
          </p:cNvPr>
          <p:cNvSpPr txBox="1"/>
          <p:nvPr/>
        </p:nvSpPr>
        <p:spPr>
          <a:xfrm>
            <a:off x="4539906" y="5668818"/>
            <a:ext cx="2951899" cy="369332"/>
          </a:xfrm>
          <a:prstGeom prst="rect">
            <a:avLst/>
          </a:prstGeom>
          <a:noFill/>
        </p:spPr>
        <p:txBody>
          <a:bodyPr wrap="square" rtlCol="0">
            <a:spAutoFit/>
          </a:bodyPr>
          <a:lstStyle/>
          <a:p>
            <a:r>
              <a:rPr lang="en-US" dirty="0"/>
              <a:t> </a:t>
            </a:r>
            <a:r>
              <a:rPr lang="en-US" i="1" dirty="0">
                <a:latin typeface="Times New Roman" panose="02020603050405020304" pitchFamily="18" charset="0"/>
                <a:cs typeface="Times New Roman" panose="02020603050405020304" pitchFamily="18" charset="0"/>
              </a:rPr>
              <a:t>Data Collected from Sources</a:t>
            </a:r>
          </a:p>
        </p:txBody>
      </p:sp>
      <p:sp>
        <p:nvSpPr>
          <p:cNvPr id="361" name="TextBox 360">
            <a:extLst>
              <a:ext uri="{FF2B5EF4-FFF2-40B4-BE49-F238E27FC236}">
                <a16:creationId xmlns:a16="http://schemas.microsoft.com/office/drawing/2014/main" id="{87524CAD-1E43-43C1-838D-A26D7935890D}"/>
              </a:ext>
            </a:extLst>
          </p:cNvPr>
          <p:cNvSpPr txBox="1"/>
          <p:nvPr/>
        </p:nvSpPr>
        <p:spPr>
          <a:xfrm>
            <a:off x="413526" y="5655840"/>
            <a:ext cx="271835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SME’s and Data Engineers</a:t>
            </a:r>
          </a:p>
        </p:txBody>
      </p:sp>
    </p:spTree>
    <p:extLst>
      <p:ext uri="{BB962C8B-B14F-4D97-AF65-F5344CB8AC3E}">
        <p14:creationId xmlns:p14="http://schemas.microsoft.com/office/powerpoint/2010/main" val="197968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AF3E-0EE5-426C-AF6F-27A5BEBEE3C8}"/>
              </a:ext>
            </a:extLst>
          </p:cNvPr>
          <p:cNvSpPr>
            <a:spLocks noGrp="1"/>
          </p:cNvSpPr>
          <p:nvPr>
            <p:ph type="title"/>
          </p:nvPr>
        </p:nvSpPr>
        <p:spPr>
          <a:xfrm>
            <a:off x="838200" y="0"/>
            <a:ext cx="10515600" cy="1061545"/>
          </a:xfrm>
        </p:spPr>
        <p:txBody>
          <a:bodyPr/>
          <a:lstStyle/>
          <a:p>
            <a:pPr algn="ctr"/>
            <a:r>
              <a:rPr lang="en-US" dirty="0">
                <a:latin typeface="Copperplate Gothic Bold" panose="020E0705020206020404" pitchFamily="34" charset="0"/>
              </a:rPr>
              <a:t>METHODOLOGY</a:t>
            </a:r>
          </a:p>
        </p:txBody>
      </p:sp>
      <p:pic>
        <p:nvPicPr>
          <p:cNvPr id="6" name="Picture 5">
            <a:extLst>
              <a:ext uri="{FF2B5EF4-FFF2-40B4-BE49-F238E27FC236}">
                <a16:creationId xmlns:a16="http://schemas.microsoft.com/office/drawing/2014/main" id="{2CD6AE53-3BAA-4C65-A17C-70FFB202453E}"/>
              </a:ext>
            </a:extLst>
          </p:cNvPr>
          <p:cNvPicPr>
            <a:picLocks noChangeAspect="1"/>
          </p:cNvPicPr>
          <p:nvPr/>
        </p:nvPicPr>
        <p:blipFill>
          <a:blip r:embed="rId2"/>
          <a:stretch>
            <a:fillRect/>
          </a:stretch>
        </p:blipFill>
        <p:spPr>
          <a:xfrm>
            <a:off x="2264229" y="870857"/>
            <a:ext cx="7365546" cy="5849030"/>
          </a:xfrm>
          <a:prstGeom prst="rect">
            <a:avLst/>
          </a:prstGeom>
        </p:spPr>
      </p:pic>
    </p:spTree>
    <p:extLst>
      <p:ext uri="{BB962C8B-B14F-4D97-AF65-F5344CB8AC3E}">
        <p14:creationId xmlns:p14="http://schemas.microsoft.com/office/powerpoint/2010/main" val="414762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8170-9924-4C5C-BDF8-D33942B651FA}"/>
              </a:ext>
            </a:extLst>
          </p:cNvPr>
          <p:cNvSpPr>
            <a:spLocks noGrp="1"/>
          </p:cNvSpPr>
          <p:nvPr>
            <p:ph type="title"/>
          </p:nvPr>
        </p:nvSpPr>
        <p:spPr>
          <a:xfrm>
            <a:off x="838200" y="-20630"/>
            <a:ext cx="10515600" cy="1325563"/>
          </a:xfrm>
        </p:spPr>
        <p:txBody>
          <a:bodyPr/>
          <a:lstStyle/>
          <a:p>
            <a:pPr algn="ctr"/>
            <a:r>
              <a:rPr lang="en-US" dirty="0">
                <a:latin typeface="Copperplate Gothic Bold" panose="020E0705020206020404" pitchFamily="34" charset="0"/>
              </a:rPr>
              <a:t>DATA PRE-PROCESSING</a:t>
            </a:r>
          </a:p>
        </p:txBody>
      </p:sp>
      <p:sp>
        <p:nvSpPr>
          <p:cNvPr id="3" name="TextBox 2">
            <a:extLst>
              <a:ext uri="{FF2B5EF4-FFF2-40B4-BE49-F238E27FC236}">
                <a16:creationId xmlns:a16="http://schemas.microsoft.com/office/drawing/2014/main" id="{B74BB90E-D077-4BC3-9D79-07A6A112F6FE}"/>
              </a:ext>
            </a:extLst>
          </p:cNvPr>
          <p:cNvSpPr txBox="1"/>
          <p:nvPr/>
        </p:nvSpPr>
        <p:spPr>
          <a:xfrm>
            <a:off x="5312228" y="1224516"/>
            <a:ext cx="6155872" cy="5632311"/>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dataset consists of Synthetic Aperture Radar images of oil spill during the accidents.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dataset consists of unbalanced images with and without oils spills. They sum up to 200 images.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coordinates of the oil spill are determined by mapping the bounding regions.</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images are of different dimensions which are resized to 96 X 96 for object detection and 256X256 for image segmentation.</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images are contoured for masking, by drawing polygons on oil spill region, thereby excluding the unnecessary regions.</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E50FD86-F51B-4D23-A139-F1817326DBB2}"/>
              </a:ext>
            </a:extLst>
          </p:cNvPr>
          <p:cNvPicPr>
            <a:picLocks noChangeAspect="1"/>
          </p:cNvPicPr>
          <p:nvPr/>
        </p:nvPicPr>
        <p:blipFill rotWithShape="1">
          <a:blip r:embed="rId2">
            <a:extLst>
              <a:ext uri="{28A0092B-C50C-407E-A947-70E740481C1C}">
                <a14:useLocalDpi xmlns:a14="http://schemas.microsoft.com/office/drawing/2010/main" val="0"/>
              </a:ext>
            </a:extLst>
          </a:blip>
          <a:srcRect b="5329"/>
          <a:stretch/>
        </p:blipFill>
        <p:spPr>
          <a:xfrm>
            <a:off x="952500" y="1257741"/>
            <a:ext cx="3532414" cy="1933957"/>
          </a:xfrm>
          <a:prstGeom prst="rect">
            <a:avLst/>
          </a:prstGeom>
        </p:spPr>
      </p:pic>
      <p:pic>
        <p:nvPicPr>
          <p:cNvPr id="12" name="Picture 11">
            <a:extLst>
              <a:ext uri="{FF2B5EF4-FFF2-40B4-BE49-F238E27FC236}">
                <a16:creationId xmlns:a16="http://schemas.microsoft.com/office/drawing/2014/main" id="{360ECC5C-3083-429C-9FDF-2A75F27FD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831772"/>
            <a:ext cx="3532414" cy="2471057"/>
          </a:xfrm>
          <a:prstGeom prst="rect">
            <a:avLst/>
          </a:prstGeom>
        </p:spPr>
      </p:pic>
      <p:sp>
        <p:nvSpPr>
          <p:cNvPr id="13" name="TextBox 12">
            <a:extLst>
              <a:ext uri="{FF2B5EF4-FFF2-40B4-BE49-F238E27FC236}">
                <a16:creationId xmlns:a16="http://schemas.microsoft.com/office/drawing/2014/main" id="{664E0537-9C8D-4001-8A85-2D34B825C793}"/>
              </a:ext>
            </a:extLst>
          </p:cNvPr>
          <p:cNvSpPr txBox="1"/>
          <p:nvPr/>
        </p:nvSpPr>
        <p:spPr>
          <a:xfrm>
            <a:off x="1279071" y="6388905"/>
            <a:ext cx="315685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Input for Segmentation (Mask)</a:t>
            </a:r>
          </a:p>
        </p:txBody>
      </p:sp>
      <p:sp>
        <p:nvSpPr>
          <p:cNvPr id="14" name="TextBox 13">
            <a:extLst>
              <a:ext uri="{FF2B5EF4-FFF2-40B4-BE49-F238E27FC236}">
                <a16:creationId xmlns:a16="http://schemas.microsoft.com/office/drawing/2014/main" id="{BD05785F-2856-4A69-A723-6AF31306A163}"/>
              </a:ext>
            </a:extLst>
          </p:cNvPr>
          <p:cNvSpPr txBox="1"/>
          <p:nvPr/>
        </p:nvSpPr>
        <p:spPr>
          <a:xfrm>
            <a:off x="1636986" y="3220779"/>
            <a:ext cx="403860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Input for Recognition</a:t>
            </a:r>
          </a:p>
        </p:txBody>
      </p:sp>
    </p:spTree>
    <p:extLst>
      <p:ext uri="{BB962C8B-B14F-4D97-AF65-F5344CB8AC3E}">
        <p14:creationId xmlns:p14="http://schemas.microsoft.com/office/powerpoint/2010/main" val="137280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609600" y="1765900"/>
            <a:ext cx="3852400" cy="4543600"/>
          </a:xfrm>
          <a:prstGeom prst="roundRect">
            <a:avLst>
              <a:gd name="adj" fmla="val 14082"/>
            </a:avLst>
          </a:prstGeom>
          <a:solidFill>
            <a:srgbClr val="E4EA27">
              <a:alpha val="25099"/>
            </a:srgbClr>
          </a:solidFill>
          <a:ln>
            <a:noFill/>
          </a:ln>
        </p:spPr>
        <p:txBody>
          <a:bodyPr spcFirstLastPara="1" wrap="square" lIns="121900" tIns="121900" rIns="121900" bIns="121900" anchor="ctr" anchorCtr="0">
            <a:noAutofit/>
          </a:bodyPr>
          <a:lstStyle/>
          <a:p>
            <a:endParaRPr sz="2400"/>
          </a:p>
        </p:txBody>
      </p:sp>
      <p:sp>
        <p:nvSpPr>
          <p:cNvPr id="361" name="Google Shape;361;p18"/>
          <p:cNvSpPr txBox="1"/>
          <p:nvPr/>
        </p:nvSpPr>
        <p:spPr>
          <a:xfrm>
            <a:off x="861649" y="2455500"/>
            <a:ext cx="3395600" cy="866800"/>
          </a:xfrm>
          <a:prstGeom prst="rect">
            <a:avLst/>
          </a:prstGeom>
          <a:noFill/>
          <a:ln>
            <a:noFill/>
          </a:ln>
        </p:spPr>
        <p:txBody>
          <a:bodyPr spcFirstLastPara="1" wrap="square" lIns="121900" tIns="121900" rIns="121900" bIns="121900" anchor="ctr" anchorCtr="0">
            <a:noAutofit/>
          </a:bodyPr>
          <a:lstStyle/>
          <a:p>
            <a:pPr algn="ctr"/>
            <a:r>
              <a:rPr lang="en-US" sz="2800" dirty="0">
                <a:solidFill>
                  <a:srgbClr val="000000"/>
                </a:solidFill>
                <a:latin typeface="Fira Sans Extra Condensed"/>
                <a:ea typeface="Fira Sans Extra Condensed"/>
                <a:cs typeface="Fira Sans Extra Condensed"/>
                <a:sym typeface="Fira Sans Extra Condensed"/>
              </a:rPr>
              <a:t>Computer Vision</a:t>
            </a:r>
            <a:endParaRPr sz="2800" dirty="0">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1134817" y="3887767"/>
            <a:ext cx="2844600" cy="1908733"/>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121900" tIns="121900" rIns="121900" bIns="121900" anchor="ctr" anchorCtr="0">
              <a:noAutofit/>
            </a:bodyPr>
            <a:lstStyle/>
            <a:p>
              <a:endParaRPr sz="2400"/>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121900" tIns="121900" rIns="121900" bIns="121900" anchor="ctr" anchorCtr="0">
              <a:noAutofit/>
            </a:bodyPr>
            <a:lstStyle/>
            <a:p>
              <a:endParaRPr sz="2400"/>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121900" tIns="121900" rIns="121900" bIns="121900" anchor="ctr" anchorCtr="0">
              <a:noAutofit/>
            </a:bodyPr>
            <a:lstStyle/>
            <a:p>
              <a:endParaRPr sz="2400"/>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121900" tIns="121900" rIns="121900" bIns="121900" anchor="ctr" anchorCtr="0">
              <a:noAutofit/>
            </a:bodyPr>
            <a:lstStyle/>
            <a:p>
              <a:endParaRPr sz="2400"/>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121900" tIns="121900" rIns="121900" bIns="121900" anchor="ctr" anchorCtr="0">
              <a:noAutofit/>
            </a:bodyPr>
            <a:lstStyle/>
            <a:p>
              <a:endParaRPr sz="2400"/>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121900" tIns="121900" rIns="121900" bIns="121900" anchor="ctr" anchorCtr="0">
              <a:noAutofit/>
            </a:bodyPr>
            <a:lstStyle/>
            <a:p>
              <a:endParaRPr sz="2400"/>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121900" tIns="121900" rIns="121900" bIns="121900" anchor="ctr" anchorCtr="0">
              <a:noAutofit/>
            </a:bodyPr>
            <a:lstStyle/>
            <a:p>
              <a:endParaRPr sz="2400"/>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121900" tIns="121900" rIns="121900" bIns="121900" anchor="ctr" anchorCtr="0">
              <a:noAutofit/>
            </a:bodyPr>
            <a:lstStyle/>
            <a:p>
              <a:endParaRPr sz="2400"/>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121900" tIns="121900" rIns="121900" bIns="121900" anchor="ctr" anchorCtr="0">
              <a:noAutofit/>
            </a:bodyPr>
            <a:lstStyle/>
            <a:p>
              <a:endParaRPr sz="2400"/>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121900" tIns="121900" rIns="121900" bIns="121900" anchor="ctr" anchorCtr="0">
              <a:noAutofit/>
            </a:bodyPr>
            <a:lstStyle/>
            <a:p>
              <a:endParaRPr sz="2400"/>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121900" tIns="121900" rIns="121900" bIns="121900" anchor="ctr" anchorCtr="0">
              <a:noAutofit/>
            </a:bodyPr>
            <a:lstStyle/>
            <a:p>
              <a:endParaRPr sz="2400"/>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121900" tIns="121900" rIns="121900" bIns="121900" anchor="ctr" anchorCtr="0">
              <a:noAutofit/>
            </a:bodyPr>
            <a:lstStyle/>
            <a:p>
              <a:endParaRPr sz="2400"/>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121900" tIns="121900" rIns="121900" bIns="121900" anchor="ctr" anchorCtr="0">
              <a:noAutofit/>
            </a:bodyPr>
            <a:lstStyle/>
            <a:p>
              <a:endParaRPr sz="2400"/>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121900" tIns="121900" rIns="121900" bIns="121900" anchor="ctr" anchorCtr="0">
              <a:noAutofit/>
            </a:bodyPr>
            <a:lstStyle/>
            <a:p>
              <a:endParaRPr sz="2400"/>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121900" tIns="121900" rIns="121900" bIns="121900" anchor="ctr" anchorCtr="0">
              <a:noAutofit/>
            </a:bodyPr>
            <a:lstStyle/>
            <a:p>
              <a:endParaRPr sz="2400"/>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121900" tIns="121900" rIns="121900" bIns="121900" anchor="ctr" anchorCtr="0">
              <a:noAutofit/>
            </a:bodyPr>
            <a:lstStyle/>
            <a:p>
              <a:endParaRPr sz="2400"/>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121900" tIns="121900" rIns="121900" bIns="121900" anchor="ctr" anchorCtr="0">
              <a:noAutofit/>
            </a:bodyPr>
            <a:lstStyle/>
            <a:p>
              <a:endParaRPr sz="2400"/>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121900" tIns="121900" rIns="121900" bIns="121900" anchor="ctr" anchorCtr="0">
              <a:noAutofit/>
            </a:bodyPr>
            <a:lstStyle/>
            <a:p>
              <a:endParaRPr sz="2400"/>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121900" tIns="121900" rIns="121900" bIns="121900" anchor="ctr" anchorCtr="0">
              <a:noAutofit/>
            </a:bodyPr>
            <a:lstStyle/>
            <a:p>
              <a:endParaRPr sz="2400"/>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121900" tIns="121900" rIns="121900" bIns="121900" anchor="ctr" anchorCtr="0">
              <a:noAutofit/>
            </a:bodyPr>
            <a:lstStyle/>
            <a:p>
              <a:endParaRPr sz="2400"/>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121900" tIns="121900" rIns="121900" bIns="121900" anchor="ctr" anchorCtr="0">
              <a:noAutofit/>
            </a:bodyPr>
            <a:lstStyle/>
            <a:p>
              <a:endParaRPr sz="2400"/>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121900" tIns="121900" rIns="121900" bIns="121900" anchor="ctr" anchorCtr="0">
              <a:noAutofit/>
            </a:bodyPr>
            <a:lstStyle/>
            <a:p>
              <a:endParaRPr sz="2400"/>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121900" tIns="121900" rIns="121900" bIns="121900" anchor="ctr" anchorCtr="0">
              <a:noAutofit/>
            </a:bodyPr>
            <a:lstStyle/>
            <a:p>
              <a:endParaRPr sz="2400"/>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121900" tIns="121900" rIns="121900" bIns="121900" anchor="ctr" anchorCtr="0">
              <a:noAutofit/>
            </a:bodyPr>
            <a:lstStyle/>
            <a:p>
              <a:endParaRPr sz="2400"/>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121900" tIns="121900" rIns="121900" bIns="121900" anchor="ctr" anchorCtr="0">
              <a:noAutofit/>
            </a:bodyPr>
            <a:lstStyle/>
            <a:p>
              <a:endParaRPr sz="2400"/>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121900" tIns="121900" rIns="121900" bIns="121900" anchor="ctr" anchorCtr="0">
              <a:noAutofit/>
            </a:bodyPr>
            <a:lstStyle/>
            <a:p>
              <a:endParaRPr sz="2400"/>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121900" tIns="121900" rIns="121900" bIns="121900" anchor="ctr" anchorCtr="0">
              <a:noAutofit/>
            </a:bodyPr>
            <a:lstStyle/>
            <a:p>
              <a:endParaRPr sz="2400"/>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121900" tIns="121900" rIns="121900" bIns="121900" anchor="ctr" anchorCtr="0">
              <a:noAutofit/>
            </a:bodyPr>
            <a:lstStyle/>
            <a:p>
              <a:endParaRPr sz="2400"/>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121900" tIns="121900" rIns="121900" bIns="121900" anchor="ctr" anchorCtr="0">
              <a:noAutofit/>
            </a:bodyPr>
            <a:lstStyle/>
            <a:p>
              <a:endParaRPr sz="2400"/>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121900" tIns="121900" rIns="121900" bIns="121900" anchor="ctr" anchorCtr="0">
              <a:noAutofit/>
            </a:bodyPr>
            <a:lstStyle/>
            <a:p>
              <a:endParaRPr sz="2400"/>
            </a:p>
          </p:txBody>
        </p:sp>
      </p:grpSp>
      <p:sp>
        <p:nvSpPr>
          <p:cNvPr id="412" name="Google Shape;412;p18"/>
          <p:cNvSpPr txBox="1">
            <a:spLocks noGrp="1"/>
          </p:cNvSpPr>
          <p:nvPr>
            <p:ph type="title"/>
          </p:nvPr>
        </p:nvSpPr>
        <p:spPr>
          <a:xfrm>
            <a:off x="546847" y="387593"/>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US" dirty="0">
                <a:latin typeface="Copperplate Gothic Bold" panose="020E0705020206020404" pitchFamily="34" charset="0"/>
              </a:rPr>
              <a:t> APPROACHES</a:t>
            </a:r>
            <a:endParaRPr dirty="0">
              <a:latin typeface="Copperplate Gothic Bold" panose="020E0705020206020404" pitchFamily="34" charset="0"/>
            </a:endParaRPr>
          </a:p>
        </p:txBody>
      </p:sp>
      <p:sp>
        <p:nvSpPr>
          <p:cNvPr id="413" name="Google Shape;413;p18"/>
          <p:cNvSpPr/>
          <p:nvPr/>
        </p:nvSpPr>
        <p:spPr>
          <a:xfrm>
            <a:off x="2395117" y="4668533"/>
            <a:ext cx="307867" cy="30740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14" name="Google Shape;414;p18"/>
          <p:cNvSpPr/>
          <p:nvPr/>
        </p:nvSpPr>
        <p:spPr>
          <a:xfrm>
            <a:off x="2395117" y="4668533"/>
            <a:ext cx="307867" cy="30740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121900" tIns="121900" rIns="121900" bIns="121900" anchor="ctr" anchorCtr="0">
            <a:noAutofit/>
          </a:bodyPr>
          <a:lstStyle/>
          <a:p>
            <a:endParaRPr sz="2400"/>
          </a:p>
        </p:txBody>
      </p:sp>
      <p:sp>
        <p:nvSpPr>
          <p:cNvPr id="415" name="Google Shape;415;p18"/>
          <p:cNvSpPr/>
          <p:nvPr/>
        </p:nvSpPr>
        <p:spPr>
          <a:xfrm>
            <a:off x="2395117" y="4668534"/>
            <a:ext cx="219667" cy="189767"/>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121900" tIns="121900" rIns="121900" bIns="121900" anchor="ctr" anchorCtr="0">
            <a:noAutofit/>
          </a:bodyPr>
          <a:lstStyle/>
          <a:p>
            <a:endParaRPr sz="2400"/>
          </a:p>
        </p:txBody>
      </p:sp>
      <p:sp>
        <p:nvSpPr>
          <p:cNvPr id="416" name="Google Shape;416;p18"/>
          <p:cNvSpPr/>
          <p:nvPr/>
        </p:nvSpPr>
        <p:spPr>
          <a:xfrm>
            <a:off x="2395117" y="4668534"/>
            <a:ext cx="219667" cy="189767"/>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121900" tIns="121900" rIns="121900" bIns="121900" anchor="ctr" anchorCtr="0">
            <a:noAutofit/>
          </a:bodyPr>
          <a:lstStyle/>
          <a:p>
            <a:endParaRPr sz="2400"/>
          </a:p>
        </p:txBody>
      </p:sp>
      <p:sp>
        <p:nvSpPr>
          <p:cNvPr id="417" name="Google Shape;417;p18"/>
          <p:cNvSpPr/>
          <p:nvPr/>
        </p:nvSpPr>
        <p:spPr>
          <a:xfrm>
            <a:off x="2552701" y="1847867"/>
            <a:ext cx="3054367" cy="3003533"/>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418" name="Google Shape;418;p18"/>
          <p:cNvGrpSpPr/>
          <p:nvPr/>
        </p:nvGrpSpPr>
        <p:grpSpPr>
          <a:xfrm>
            <a:off x="5159144" y="1107093"/>
            <a:ext cx="7060250" cy="2746764"/>
            <a:chOff x="3961063" y="1210353"/>
            <a:chExt cx="4773071" cy="650100"/>
          </a:xfrm>
        </p:grpSpPr>
        <p:sp>
          <p:nvSpPr>
            <p:cNvPr id="419" name="Google Shape;419;p18"/>
            <p:cNvSpPr/>
            <p:nvPr/>
          </p:nvSpPr>
          <p:spPr>
            <a:xfrm>
              <a:off x="5057334" y="1210353"/>
              <a:ext cx="3676800" cy="650100"/>
            </a:xfrm>
            <a:prstGeom prst="roundRect">
              <a:avLst>
                <a:gd name="adj" fmla="val 50000"/>
              </a:avLst>
            </a:prstGeom>
            <a:solidFill>
              <a:srgbClr val="E99B27">
                <a:alpha val="12549"/>
              </a:srgbClr>
            </a:solidFill>
            <a:ln>
              <a:noFill/>
            </a:ln>
          </p:spPr>
          <p:txBody>
            <a:bodyPr spcFirstLastPara="1" wrap="square" lIns="121900" tIns="121900" rIns="121900" bIns="121900" anchor="ctr" anchorCtr="0">
              <a:noAutofit/>
            </a:bodyPr>
            <a:lstStyle/>
            <a:p>
              <a:endParaRPr sz="2400"/>
            </a:p>
          </p:txBody>
        </p:sp>
        <p:sp>
          <p:nvSpPr>
            <p:cNvPr id="420" name="Google Shape;420;p18"/>
            <p:cNvSpPr/>
            <p:nvPr/>
          </p:nvSpPr>
          <p:spPr>
            <a:xfrm>
              <a:off x="3961063" y="1324425"/>
              <a:ext cx="2130000" cy="4644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grpSp>
      <p:sp>
        <p:nvSpPr>
          <p:cNvPr id="423" name="Google Shape;423;p18"/>
          <p:cNvSpPr txBox="1"/>
          <p:nvPr/>
        </p:nvSpPr>
        <p:spPr>
          <a:xfrm>
            <a:off x="5656193" y="2301878"/>
            <a:ext cx="2236951" cy="480879"/>
          </a:xfrm>
          <a:prstGeom prst="rect">
            <a:avLst/>
          </a:prstGeom>
          <a:no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Object Recognition</a:t>
            </a:r>
            <a:endParaRPr sz="24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2565400" y="3149601"/>
            <a:ext cx="2987667" cy="1689100"/>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25" name="Google Shape;425;p18"/>
          <p:cNvSpPr/>
          <p:nvPr/>
        </p:nvSpPr>
        <p:spPr>
          <a:xfrm>
            <a:off x="2603500" y="4445001"/>
            <a:ext cx="2965467" cy="615967"/>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426" name="Google Shape;426;p18"/>
          <p:cNvGrpSpPr/>
          <p:nvPr/>
        </p:nvGrpSpPr>
        <p:grpSpPr>
          <a:xfrm>
            <a:off x="5303647" y="3990385"/>
            <a:ext cx="6868184" cy="2864562"/>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121900" tIns="121900" rIns="121900" bIns="121900" anchor="ctr" anchorCtr="0">
              <a:noAutofit/>
            </a:bodyPr>
            <a:lstStyle/>
            <a:p>
              <a:endParaRPr sz="2400"/>
            </a:p>
          </p:txBody>
        </p:sp>
        <p:sp>
          <p:nvSpPr>
            <p:cNvPr id="428" name="Google Shape;428;p18"/>
            <p:cNvSpPr/>
            <p:nvPr/>
          </p:nvSpPr>
          <p:spPr>
            <a:xfrm>
              <a:off x="3961063" y="3330725"/>
              <a:ext cx="2130000" cy="4644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431" name="Google Shape;431;p18"/>
          <p:cNvSpPr txBox="1"/>
          <p:nvPr/>
        </p:nvSpPr>
        <p:spPr>
          <a:xfrm>
            <a:off x="5676064" y="5246734"/>
            <a:ext cx="2524559" cy="442400"/>
          </a:xfrm>
          <a:prstGeom prst="rect">
            <a:avLst/>
          </a:prstGeom>
          <a:no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Segmentation</a:t>
            </a:r>
            <a:endParaRPr sz="24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2597167" y="4826001"/>
            <a:ext cx="2978133" cy="1562100"/>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sp>
        <p:nvSpPr>
          <p:cNvPr id="443" name="Google Shape;443;p18"/>
          <p:cNvSpPr txBox="1"/>
          <p:nvPr/>
        </p:nvSpPr>
        <p:spPr>
          <a:xfrm>
            <a:off x="8737631" y="5866890"/>
            <a:ext cx="2641600" cy="442400"/>
          </a:xfrm>
          <a:prstGeom prst="rect">
            <a:avLst/>
          </a:prstGeom>
          <a:noFill/>
          <a:ln>
            <a:noFill/>
          </a:ln>
        </p:spPr>
        <p:txBody>
          <a:bodyPr spcFirstLastPara="1" wrap="square" lIns="121900" tIns="121900" rIns="121900" bIns="121900" anchor="ctr" anchorCtr="0">
            <a:noAutofit/>
          </a:bodyPr>
          <a:lstStyle/>
          <a:p>
            <a:pPr algn="r"/>
            <a:endParaRPr sz="2400" dirty="0">
              <a:latin typeface="Roboto"/>
              <a:ea typeface="Roboto"/>
              <a:cs typeface="Roboto"/>
              <a:sym typeface="Roboto"/>
            </a:endParaRPr>
          </a:p>
        </p:txBody>
      </p:sp>
      <p:sp>
        <p:nvSpPr>
          <p:cNvPr id="445" name="Google Shape;445;p18"/>
          <p:cNvSpPr/>
          <p:nvPr/>
        </p:nvSpPr>
        <p:spPr>
          <a:xfrm>
            <a:off x="2395133" y="4668300"/>
            <a:ext cx="308000" cy="308000"/>
          </a:xfrm>
          <a:prstGeom prst="ellipse">
            <a:avLst/>
          </a:prstGeom>
          <a:solidFill>
            <a:srgbClr val="FF0000"/>
          </a:solidFill>
          <a:ln>
            <a:noFill/>
          </a:ln>
        </p:spPr>
        <p:txBody>
          <a:bodyPr spcFirstLastPara="1" wrap="square" lIns="121900" tIns="121900" rIns="121900" bIns="121900" anchor="ctr" anchorCtr="0">
            <a:noAutofit/>
          </a:bodyPr>
          <a:lstStyle/>
          <a:p>
            <a:endParaRPr sz="2400"/>
          </a:p>
        </p:txBody>
      </p:sp>
      <p:sp>
        <p:nvSpPr>
          <p:cNvPr id="2" name="TextBox 1">
            <a:extLst>
              <a:ext uri="{FF2B5EF4-FFF2-40B4-BE49-F238E27FC236}">
                <a16:creationId xmlns:a16="http://schemas.microsoft.com/office/drawing/2014/main" id="{97655964-A1FB-4CA4-B140-361E2E870708}"/>
              </a:ext>
            </a:extLst>
          </p:cNvPr>
          <p:cNvSpPr txBox="1"/>
          <p:nvPr/>
        </p:nvSpPr>
        <p:spPr>
          <a:xfrm>
            <a:off x="8561565" y="1903383"/>
            <a:ext cx="3039035" cy="1200329"/>
          </a:xfrm>
          <a:prstGeom prst="rect">
            <a:avLst/>
          </a:prstGeom>
          <a:noFill/>
        </p:spPr>
        <p:txBody>
          <a:bodyPr wrap="square" rtlCol="0">
            <a:spAutoFit/>
          </a:bodyPr>
          <a:lstStyle/>
          <a:p>
            <a:r>
              <a:rPr lang="en-US" i="1" dirty="0">
                <a:solidFill>
                  <a:srgbClr val="2E2E2E"/>
                </a:solidFill>
                <a:effectLst/>
                <a:latin typeface="Times New Roman" panose="02020603050405020304" pitchFamily="18" charset="0"/>
                <a:cs typeface="Times New Roman" panose="02020603050405020304" pitchFamily="18" charset="0"/>
              </a:rPr>
              <a:t>Object recognition is the ability to recognize a previously experienced object as familiar</a:t>
            </a:r>
            <a:r>
              <a:rPr lang="en-US" b="0" i="0" dirty="0">
                <a:solidFill>
                  <a:srgbClr val="2E2E2E"/>
                </a:solidFill>
                <a:effectLst/>
                <a:latin typeface="NexusSans"/>
              </a:rPr>
              <a:t>. </a:t>
            </a:r>
            <a:endParaRPr lang="en-US" dirty="0"/>
          </a:p>
        </p:txBody>
      </p:sp>
      <p:sp>
        <p:nvSpPr>
          <p:cNvPr id="89" name="TextBox 88">
            <a:extLst>
              <a:ext uri="{FF2B5EF4-FFF2-40B4-BE49-F238E27FC236}">
                <a16:creationId xmlns:a16="http://schemas.microsoft.com/office/drawing/2014/main" id="{AFAF07FA-2F59-4A62-87D5-30FD3B9B1687}"/>
              </a:ext>
            </a:extLst>
          </p:cNvPr>
          <p:cNvSpPr txBox="1"/>
          <p:nvPr/>
        </p:nvSpPr>
        <p:spPr>
          <a:xfrm>
            <a:off x="8662146" y="4637567"/>
            <a:ext cx="3039035" cy="1200329"/>
          </a:xfrm>
          <a:prstGeom prst="rect">
            <a:avLst/>
          </a:prstGeom>
          <a:noFill/>
        </p:spPr>
        <p:txBody>
          <a:bodyPr wrap="square" rtlCol="0">
            <a:spAutoFit/>
          </a:bodyPr>
          <a:lstStyle/>
          <a:p>
            <a:r>
              <a:rPr lang="en-US" i="1" dirty="0">
                <a:solidFill>
                  <a:srgbClr val="292929"/>
                </a:solidFill>
                <a:effectLst/>
                <a:latin typeface="Times New Roman" panose="02020603050405020304" pitchFamily="18" charset="0"/>
                <a:cs typeface="Times New Roman" panose="02020603050405020304" pitchFamily="18" charset="0"/>
              </a:rPr>
              <a:t>Image segmentation is termed as categorizing each pixel value of an image to a particular class.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3F30-D850-4171-9956-400479E842AD}"/>
              </a:ext>
            </a:extLst>
          </p:cNvPr>
          <p:cNvSpPr>
            <a:spLocks noGrp="1"/>
          </p:cNvSpPr>
          <p:nvPr>
            <p:ph type="title"/>
          </p:nvPr>
        </p:nvSpPr>
        <p:spPr>
          <a:xfrm>
            <a:off x="550048" y="323055"/>
            <a:ext cx="10875869" cy="1325563"/>
          </a:xfrm>
        </p:spPr>
        <p:txBody>
          <a:bodyPr>
            <a:normAutofit/>
          </a:bodyPr>
          <a:lstStyle/>
          <a:p>
            <a:pPr algn="ctr"/>
            <a:r>
              <a:rPr lang="en-US" sz="3600" dirty="0">
                <a:latin typeface="Copperplate Gothic Bold" panose="020E0705020206020404" pitchFamily="34" charset="0"/>
              </a:rPr>
              <a:t>OBJECT RECOGNITION – MOBILENET V2</a:t>
            </a:r>
          </a:p>
        </p:txBody>
      </p:sp>
      <p:sp>
        <p:nvSpPr>
          <p:cNvPr id="4" name="TextBox 3">
            <a:extLst>
              <a:ext uri="{FF2B5EF4-FFF2-40B4-BE49-F238E27FC236}">
                <a16:creationId xmlns:a16="http://schemas.microsoft.com/office/drawing/2014/main" id="{ADBE0B4D-C6A4-4433-A0D1-F5B0C0DE3B5F}"/>
              </a:ext>
            </a:extLst>
          </p:cNvPr>
          <p:cNvSpPr txBox="1"/>
          <p:nvPr/>
        </p:nvSpPr>
        <p:spPr>
          <a:xfrm>
            <a:off x="4799475" y="1540507"/>
            <a:ext cx="6288314" cy="4801314"/>
          </a:xfrm>
          <a:prstGeom prst="rect">
            <a:avLst/>
          </a:prstGeom>
          <a:noFill/>
        </p:spPr>
        <p:txBody>
          <a:bodyPr wrap="square">
            <a:spAutoFit/>
          </a:bodyPr>
          <a:lstStyle/>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 object recognition, mobilenetv2 which is power to next generation computer vision neural networks developed by google is used.</a:t>
            </a:r>
          </a:p>
          <a:p>
            <a:pPr algn="just"/>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It is a state of art architecture neural network that is specifically tailored for mobile and resource constrained environment.</a:t>
            </a:r>
          </a:p>
          <a:p>
            <a:pPr algn="just"/>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MobileNetv2 builds upon the ideas from MobileNetv1, using depth wise separable convolution as efficient building blocks which is lighter than the previous architectures reducing the computational power.</a:t>
            </a:r>
          </a:p>
          <a:p>
            <a:pPr algn="just"/>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Since MobileNetv2 has only 2.2M parameters, it trains faster than ResNet-50 (26M) and ResNext-101 (84M); as a tradeoff, the potential accuracy becomes lower.</a:t>
            </a:r>
          </a:p>
          <a:p>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3D4C979-EDF5-41F7-9DE4-D457663559D3}"/>
              </a:ext>
            </a:extLst>
          </p:cNvPr>
          <p:cNvPicPr>
            <a:picLocks noChangeAspect="1"/>
          </p:cNvPicPr>
          <p:nvPr/>
        </p:nvPicPr>
        <p:blipFill>
          <a:blip r:embed="rId2"/>
          <a:stretch>
            <a:fillRect/>
          </a:stretch>
        </p:blipFill>
        <p:spPr>
          <a:xfrm>
            <a:off x="550048" y="2000249"/>
            <a:ext cx="3911299" cy="3616779"/>
          </a:xfrm>
          <a:prstGeom prst="rect">
            <a:avLst/>
          </a:prstGeom>
        </p:spPr>
      </p:pic>
      <p:sp>
        <p:nvSpPr>
          <p:cNvPr id="7" name="TextBox 6">
            <a:extLst>
              <a:ext uri="{FF2B5EF4-FFF2-40B4-BE49-F238E27FC236}">
                <a16:creationId xmlns:a16="http://schemas.microsoft.com/office/drawing/2014/main" id="{FA1B08E8-B946-4CE0-AB03-B0B20FD366FB}"/>
              </a:ext>
            </a:extLst>
          </p:cNvPr>
          <p:cNvSpPr txBox="1"/>
          <p:nvPr/>
        </p:nvSpPr>
        <p:spPr>
          <a:xfrm>
            <a:off x="3016469" y="5486400"/>
            <a:ext cx="462455" cy="369332"/>
          </a:xfrm>
          <a:prstGeom prst="rect">
            <a:avLst/>
          </a:prstGeom>
          <a:noFill/>
        </p:spPr>
        <p:txBody>
          <a:bodyPr wrap="square" rtlCol="0">
            <a:spAutoFit/>
          </a:bodyPr>
          <a:lstStyle/>
          <a:p>
            <a:r>
              <a:rPr lang="en-US" dirty="0"/>
              <a:t>8</a:t>
            </a:r>
          </a:p>
        </p:txBody>
      </p:sp>
      <p:sp>
        <p:nvSpPr>
          <p:cNvPr id="8" name="TextBox 7">
            <a:extLst>
              <a:ext uri="{FF2B5EF4-FFF2-40B4-BE49-F238E27FC236}">
                <a16:creationId xmlns:a16="http://schemas.microsoft.com/office/drawing/2014/main" id="{3D4C82A6-FC5B-45F5-B170-1CE6DE38AD2E}"/>
              </a:ext>
            </a:extLst>
          </p:cNvPr>
          <p:cNvSpPr txBox="1"/>
          <p:nvPr/>
        </p:nvSpPr>
        <p:spPr>
          <a:xfrm>
            <a:off x="3930869" y="4593021"/>
            <a:ext cx="16816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115908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F5D1-56DF-4AC9-9726-60D56DB9E2B1}"/>
              </a:ext>
            </a:extLst>
          </p:cNvPr>
          <p:cNvSpPr>
            <a:spLocks noGrp="1"/>
          </p:cNvSpPr>
          <p:nvPr>
            <p:ph type="title"/>
          </p:nvPr>
        </p:nvSpPr>
        <p:spPr>
          <a:xfrm>
            <a:off x="730623" y="0"/>
            <a:ext cx="10515600" cy="1325563"/>
          </a:xfrm>
        </p:spPr>
        <p:txBody>
          <a:bodyPr/>
          <a:lstStyle/>
          <a:p>
            <a:pPr algn="ctr"/>
            <a:r>
              <a:rPr lang="en-US" dirty="0">
                <a:latin typeface="Copperplate Gothic Bold" panose="020E0705020206020404" pitchFamily="34" charset="0"/>
              </a:rPr>
              <a:t>ARCHITECTURE</a:t>
            </a:r>
          </a:p>
        </p:txBody>
      </p:sp>
      <p:pic>
        <p:nvPicPr>
          <p:cNvPr id="3" name="Picture 2">
            <a:extLst>
              <a:ext uri="{FF2B5EF4-FFF2-40B4-BE49-F238E27FC236}">
                <a16:creationId xmlns:a16="http://schemas.microsoft.com/office/drawing/2014/main" id="{248B6A35-C898-4D12-87F6-0235A85292FB}"/>
              </a:ext>
            </a:extLst>
          </p:cNvPr>
          <p:cNvPicPr>
            <a:picLocks noChangeAspect="1"/>
          </p:cNvPicPr>
          <p:nvPr/>
        </p:nvPicPr>
        <p:blipFill>
          <a:blip r:embed="rId2"/>
          <a:stretch>
            <a:fillRect/>
          </a:stretch>
        </p:blipFill>
        <p:spPr>
          <a:xfrm>
            <a:off x="2463800" y="1395412"/>
            <a:ext cx="6858000" cy="4067175"/>
          </a:xfrm>
          <a:prstGeom prst="rect">
            <a:avLst/>
          </a:prstGeom>
        </p:spPr>
      </p:pic>
      <p:sp>
        <p:nvSpPr>
          <p:cNvPr id="4" name="TextBox 3">
            <a:extLst>
              <a:ext uri="{FF2B5EF4-FFF2-40B4-BE49-F238E27FC236}">
                <a16:creationId xmlns:a16="http://schemas.microsoft.com/office/drawing/2014/main" id="{043C9831-AC58-417D-99A8-2502F37CECFA}"/>
              </a:ext>
            </a:extLst>
          </p:cNvPr>
          <p:cNvSpPr txBox="1"/>
          <p:nvPr/>
        </p:nvSpPr>
        <p:spPr>
          <a:xfrm>
            <a:off x="3418116" y="5748048"/>
            <a:ext cx="561702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Architectural variation in MobileNetV1 and MobileNetV2</a:t>
            </a:r>
          </a:p>
        </p:txBody>
      </p:sp>
    </p:spTree>
    <p:extLst>
      <p:ext uri="{BB962C8B-B14F-4D97-AF65-F5344CB8AC3E}">
        <p14:creationId xmlns:p14="http://schemas.microsoft.com/office/powerpoint/2010/main" val="149846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3CB1-AB3B-4871-A017-75ED7DADE206}"/>
              </a:ext>
            </a:extLst>
          </p:cNvPr>
          <p:cNvSpPr>
            <a:spLocks noGrp="1"/>
          </p:cNvSpPr>
          <p:nvPr>
            <p:ph type="title"/>
          </p:nvPr>
        </p:nvSpPr>
        <p:spPr>
          <a:xfrm>
            <a:off x="838200" y="232567"/>
            <a:ext cx="10515600" cy="1325563"/>
          </a:xfrm>
        </p:spPr>
        <p:txBody>
          <a:bodyPr/>
          <a:lstStyle/>
          <a:p>
            <a:pPr algn="ctr"/>
            <a:r>
              <a:rPr lang="en-US" dirty="0">
                <a:latin typeface="Copperplate Gothic Bold" panose="020E0705020206020404" pitchFamily="34" charset="0"/>
              </a:rPr>
              <a:t>ARCHITECTURE</a:t>
            </a:r>
            <a:endParaRPr lang="en-US" dirty="0"/>
          </a:p>
        </p:txBody>
      </p:sp>
      <p:sp>
        <p:nvSpPr>
          <p:cNvPr id="3" name="Content Placeholder 2">
            <a:extLst>
              <a:ext uri="{FF2B5EF4-FFF2-40B4-BE49-F238E27FC236}">
                <a16:creationId xmlns:a16="http://schemas.microsoft.com/office/drawing/2014/main" id="{E7E0D00F-8BF0-421C-B787-5F3786808DE4}"/>
              </a:ext>
            </a:extLst>
          </p:cNvPr>
          <p:cNvSpPr>
            <a:spLocks noGrp="1"/>
          </p:cNvSpPr>
          <p:nvPr>
            <p:ph idx="1"/>
          </p:nvPr>
        </p:nvSpPr>
        <p:spPr>
          <a:xfrm>
            <a:off x="6371895" y="1460663"/>
            <a:ext cx="4700752" cy="4351338"/>
          </a:xfrm>
        </p:spPr>
        <p:txBody>
          <a:bodyPr>
            <a:normAutofit/>
          </a:body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MobileNetv2's architecture includes a fully convolutional layer with 32 filters, and 19 residual bottleneck layers.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ReLu6 is used as a non-linearity (bottleneck) layer when used with low precision computation, because of its robustness.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3 X 3 kernel size, dropout and batch normalizations are used for training in modern networks.</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2EA634B-13F3-46A2-A29B-CAC9EAF08AE0}"/>
              </a:ext>
            </a:extLst>
          </p:cNvPr>
          <p:cNvPicPr>
            <a:picLocks noChangeAspect="1"/>
          </p:cNvPicPr>
          <p:nvPr/>
        </p:nvPicPr>
        <p:blipFill>
          <a:blip r:embed="rId3"/>
          <a:stretch>
            <a:fillRect/>
          </a:stretch>
        </p:blipFill>
        <p:spPr>
          <a:xfrm>
            <a:off x="1119353" y="3040117"/>
            <a:ext cx="4419600" cy="2933700"/>
          </a:xfrm>
          <a:prstGeom prst="rect">
            <a:avLst/>
          </a:prstGeom>
        </p:spPr>
      </p:pic>
      <p:pic>
        <p:nvPicPr>
          <p:cNvPr id="9" name="Picture 8">
            <a:extLst>
              <a:ext uri="{FF2B5EF4-FFF2-40B4-BE49-F238E27FC236}">
                <a16:creationId xmlns:a16="http://schemas.microsoft.com/office/drawing/2014/main" id="{D88BAB50-5462-4A33-95B3-D6783450A0C3}"/>
              </a:ext>
            </a:extLst>
          </p:cNvPr>
          <p:cNvPicPr>
            <a:picLocks noChangeAspect="1"/>
          </p:cNvPicPr>
          <p:nvPr/>
        </p:nvPicPr>
        <p:blipFill>
          <a:blip r:embed="rId4"/>
          <a:stretch>
            <a:fillRect/>
          </a:stretch>
        </p:blipFill>
        <p:spPr>
          <a:xfrm>
            <a:off x="1119353" y="1460663"/>
            <a:ext cx="4419600" cy="1095375"/>
          </a:xfrm>
          <a:prstGeom prst="rect">
            <a:avLst/>
          </a:prstGeom>
        </p:spPr>
      </p:pic>
    </p:spTree>
    <p:extLst>
      <p:ext uri="{BB962C8B-B14F-4D97-AF65-F5344CB8AC3E}">
        <p14:creationId xmlns:p14="http://schemas.microsoft.com/office/powerpoint/2010/main" val="158311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4227-E878-4FE8-901A-5A6D21B9F1B4}"/>
              </a:ext>
            </a:extLst>
          </p:cNvPr>
          <p:cNvSpPr>
            <a:spLocks noGrp="1"/>
          </p:cNvSpPr>
          <p:nvPr>
            <p:ph type="title"/>
          </p:nvPr>
        </p:nvSpPr>
        <p:spPr>
          <a:xfrm>
            <a:off x="739588" y="0"/>
            <a:ext cx="10515600" cy="1325563"/>
          </a:xfrm>
        </p:spPr>
        <p:txBody>
          <a:bodyPr/>
          <a:lstStyle/>
          <a:p>
            <a:pPr algn="ctr"/>
            <a:r>
              <a:rPr lang="en-US" dirty="0">
                <a:latin typeface="Copperplate Gothic Bold" panose="020E0705020206020404" pitchFamily="34" charset="0"/>
              </a:rPr>
              <a:t>IMAGE SEGMENTATION - UNET</a:t>
            </a:r>
          </a:p>
        </p:txBody>
      </p:sp>
      <p:sp>
        <p:nvSpPr>
          <p:cNvPr id="4" name="TextBox 3">
            <a:extLst>
              <a:ext uri="{FF2B5EF4-FFF2-40B4-BE49-F238E27FC236}">
                <a16:creationId xmlns:a16="http://schemas.microsoft.com/office/drawing/2014/main" id="{2114DB53-FE58-4AAC-B87E-A0EB6D925FFC}"/>
              </a:ext>
            </a:extLst>
          </p:cNvPr>
          <p:cNvSpPr txBox="1"/>
          <p:nvPr/>
        </p:nvSpPr>
        <p:spPr>
          <a:xfrm>
            <a:off x="5421727" y="1556549"/>
            <a:ext cx="6030686" cy="4247317"/>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U-Net is a fast and accurate convolutional network designed for image segmentation.</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U-Net localizes and distinguishes the abnormality in the image by classification on every pixel so the input and output are of same size and applies data augmentation techniques.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There are 23 convolutional layers, with each block in contraction path consisting of two, 3 X 3 convolutions, along with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 layer, followed by 2 X 2 max pooling</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expansion layer, each block is composed of 1 De-convolution layer and two 3X3 convolution layer.</a:t>
            </a:r>
          </a:p>
        </p:txBody>
      </p:sp>
      <p:pic>
        <p:nvPicPr>
          <p:cNvPr id="2050" name="Picture 2" descr="3D-Convolutions and its Applications | by Biplab Barman | Medium">
            <a:extLst>
              <a:ext uri="{FF2B5EF4-FFF2-40B4-BE49-F238E27FC236}">
                <a16:creationId xmlns:a16="http://schemas.microsoft.com/office/drawing/2014/main" id="{5BB755C0-4F99-4E47-BA9B-A69710EC4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87" y="2166257"/>
            <a:ext cx="4227189" cy="26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82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86AA-099A-4410-9766-BFA8C47068D2}"/>
              </a:ext>
            </a:extLst>
          </p:cNvPr>
          <p:cNvSpPr>
            <a:spLocks noGrp="1"/>
          </p:cNvSpPr>
          <p:nvPr>
            <p:ph type="title"/>
          </p:nvPr>
        </p:nvSpPr>
        <p:spPr>
          <a:xfrm>
            <a:off x="2746562" y="140776"/>
            <a:ext cx="6698876" cy="952253"/>
          </a:xfrm>
        </p:spPr>
        <p:txBody>
          <a:bodyPr>
            <a:normAutofit/>
          </a:bodyPr>
          <a:lstStyle/>
          <a:p>
            <a:pPr algn="ctr"/>
            <a:r>
              <a:rPr lang="en-US" dirty="0">
                <a:latin typeface="Copperplate Gothic Bold" panose="020E0705020206020404" pitchFamily="34" charset="0"/>
              </a:rPr>
              <a:t>ARCHITECTURE</a:t>
            </a:r>
          </a:p>
        </p:txBody>
      </p:sp>
      <p:pic>
        <p:nvPicPr>
          <p:cNvPr id="3" name="Picture 2">
            <a:extLst>
              <a:ext uri="{FF2B5EF4-FFF2-40B4-BE49-F238E27FC236}">
                <a16:creationId xmlns:a16="http://schemas.microsoft.com/office/drawing/2014/main" id="{D9051974-466E-43EA-AF29-5FC3D25D775A}"/>
              </a:ext>
            </a:extLst>
          </p:cNvPr>
          <p:cNvPicPr>
            <a:picLocks noChangeAspect="1"/>
          </p:cNvPicPr>
          <p:nvPr/>
        </p:nvPicPr>
        <p:blipFill>
          <a:blip r:embed="rId2"/>
          <a:stretch>
            <a:fillRect/>
          </a:stretch>
        </p:blipFill>
        <p:spPr>
          <a:xfrm>
            <a:off x="307257" y="1351952"/>
            <a:ext cx="7388992" cy="4913802"/>
          </a:xfrm>
          <a:prstGeom prst="rect">
            <a:avLst/>
          </a:prstGeom>
        </p:spPr>
      </p:pic>
      <p:cxnSp>
        <p:nvCxnSpPr>
          <p:cNvPr id="6" name="Straight Arrow Connector 5">
            <a:extLst>
              <a:ext uri="{FF2B5EF4-FFF2-40B4-BE49-F238E27FC236}">
                <a16:creationId xmlns:a16="http://schemas.microsoft.com/office/drawing/2014/main" id="{D9EEE677-919F-49FC-B2C9-A01B00CC3CCF}"/>
              </a:ext>
            </a:extLst>
          </p:cNvPr>
          <p:cNvCxnSpPr/>
          <p:nvPr/>
        </p:nvCxnSpPr>
        <p:spPr>
          <a:xfrm>
            <a:off x="1664675" y="3182298"/>
            <a:ext cx="1613612" cy="23237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8BB98A7-12B8-4AF4-99B9-DDFE4D2EAA93}"/>
              </a:ext>
            </a:extLst>
          </p:cNvPr>
          <p:cNvSpPr txBox="1"/>
          <p:nvPr/>
        </p:nvSpPr>
        <p:spPr>
          <a:xfrm>
            <a:off x="8220626" y="2885523"/>
            <a:ext cx="3217830"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Contraction Path:</a:t>
            </a:r>
          </a:p>
          <a:p>
            <a:r>
              <a:rPr lang="en-US" b="1" i="1" dirty="0">
                <a:latin typeface="Times New Roman" panose="02020603050405020304" pitchFamily="18" charset="0"/>
                <a:cs typeface="Times New Roman" panose="02020603050405020304" pitchFamily="18" charset="0"/>
              </a:rPr>
              <a:t>Depth of the image increases </a:t>
            </a:r>
          </a:p>
          <a:p>
            <a:r>
              <a:rPr lang="en-US" b="1" i="1" dirty="0">
                <a:latin typeface="Times New Roman" panose="02020603050405020304" pitchFamily="18" charset="0"/>
                <a:cs typeface="Times New Roman" panose="02020603050405020304" pitchFamily="18" charset="0"/>
              </a:rPr>
              <a:t>and loses</a:t>
            </a:r>
            <a:r>
              <a:rPr lang="en-US" sz="1800" b="1" i="1" dirty="0">
                <a:latin typeface="Times New Roman" panose="02020603050405020304" pitchFamily="18" charset="0"/>
                <a:cs typeface="Times New Roman" panose="02020603050405020304" pitchFamily="18" charset="0"/>
              </a:rPr>
              <a:t> Spatial Information</a:t>
            </a:r>
          </a:p>
        </p:txBody>
      </p:sp>
      <p:cxnSp>
        <p:nvCxnSpPr>
          <p:cNvPr id="9" name="Straight Arrow Connector 8">
            <a:extLst>
              <a:ext uri="{FF2B5EF4-FFF2-40B4-BE49-F238E27FC236}">
                <a16:creationId xmlns:a16="http://schemas.microsoft.com/office/drawing/2014/main" id="{B76CA20C-E13F-44F1-A814-850F46127FCC}"/>
              </a:ext>
            </a:extLst>
          </p:cNvPr>
          <p:cNvCxnSpPr>
            <a:cxnSpLocks/>
          </p:cNvCxnSpPr>
          <p:nvPr/>
        </p:nvCxnSpPr>
        <p:spPr>
          <a:xfrm flipV="1">
            <a:off x="3720111" y="3182299"/>
            <a:ext cx="1853967" cy="232374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CD0C969-3DA2-4F86-9890-DF7B9115AB5D}"/>
              </a:ext>
            </a:extLst>
          </p:cNvPr>
          <p:cNvSpPr txBox="1"/>
          <p:nvPr/>
        </p:nvSpPr>
        <p:spPr>
          <a:xfrm>
            <a:off x="8372003" y="4183783"/>
            <a:ext cx="3066453"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Expansion Path:</a:t>
            </a:r>
          </a:p>
          <a:p>
            <a:r>
              <a:rPr lang="en-US" b="1" i="1" dirty="0">
                <a:latin typeface="Times New Roman" panose="02020603050405020304" pitchFamily="18" charset="0"/>
                <a:cs typeface="Times New Roman" panose="02020603050405020304" pitchFamily="18" charset="0"/>
              </a:rPr>
              <a:t>Increases the resolution of the output</a:t>
            </a:r>
            <a:endParaRPr lang="en-US" sz="1800" b="1" i="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70E5470-32A7-456B-AA01-2EA136F41D3E}"/>
              </a:ext>
            </a:extLst>
          </p:cNvPr>
          <p:cNvSpPr txBox="1"/>
          <p:nvPr/>
        </p:nvSpPr>
        <p:spPr>
          <a:xfrm>
            <a:off x="1396361" y="2099426"/>
            <a:ext cx="4345497" cy="646331"/>
          </a:xfrm>
          <a:prstGeom prst="rect">
            <a:avLst/>
          </a:prstGeom>
          <a:noFill/>
        </p:spPr>
        <p:txBody>
          <a:bodyPr wrap="square">
            <a:spAutoFit/>
          </a:bodyPr>
          <a:lstStyle/>
          <a:p>
            <a:pPr algn="ctr"/>
            <a:r>
              <a:rPr lang="en-US" sz="1800" b="1" dirty="0">
                <a:solidFill>
                  <a:schemeClr val="bg1">
                    <a:lumMod val="65000"/>
                  </a:schemeClr>
                </a:solidFill>
              </a:rPr>
              <a:t>Concatenating with high-resolution feature maps from the Contraction Phase</a:t>
            </a:r>
          </a:p>
        </p:txBody>
      </p:sp>
    </p:spTree>
    <p:extLst>
      <p:ext uri="{BB962C8B-B14F-4D97-AF65-F5344CB8AC3E}">
        <p14:creationId xmlns:p14="http://schemas.microsoft.com/office/powerpoint/2010/main" val="336120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E8A-A463-4FDF-8158-9A93ACE2DBD8}"/>
              </a:ext>
            </a:extLst>
          </p:cNvPr>
          <p:cNvSpPr>
            <a:spLocks noGrp="1"/>
          </p:cNvSpPr>
          <p:nvPr>
            <p:ph type="title"/>
          </p:nvPr>
        </p:nvSpPr>
        <p:spPr>
          <a:xfrm>
            <a:off x="838200" y="133898"/>
            <a:ext cx="10515600" cy="1179896"/>
          </a:xfrm>
        </p:spPr>
        <p:txBody>
          <a:bodyPr/>
          <a:lstStyle/>
          <a:p>
            <a:pPr algn="ctr"/>
            <a:r>
              <a:rPr lang="en-US" dirty="0">
                <a:latin typeface="Copperplate Gothic Bold" panose="020E0705020206020404" pitchFamily="34" charset="0"/>
              </a:rPr>
              <a:t>MODELING</a:t>
            </a:r>
          </a:p>
        </p:txBody>
      </p:sp>
      <p:graphicFrame>
        <p:nvGraphicFramePr>
          <p:cNvPr id="4" name="Table 3">
            <a:extLst>
              <a:ext uri="{FF2B5EF4-FFF2-40B4-BE49-F238E27FC236}">
                <a16:creationId xmlns:a16="http://schemas.microsoft.com/office/drawing/2014/main" id="{7C59CF18-1BFD-434E-BFD5-65D53774E4B8}"/>
              </a:ext>
            </a:extLst>
          </p:cNvPr>
          <p:cNvGraphicFramePr>
            <a:graphicFrameLocks noGrp="1"/>
          </p:cNvGraphicFramePr>
          <p:nvPr>
            <p:extLst>
              <p:ext uri="{D42A27DB-BD31-4B8C-83A1-F6EECF244321}">
                <p14:modId xmlns:p14="http://schemas.microsoft.com/office/powerpoint/2010/main" val="3844682336"/>
              </p:ext>
            </p:extLst>
          </p:nvPr>
        </p:nvGraphicFramePr>
        <p:xfrm>
          <a:off x="728593" y="1762760"/>
          <a:ext cx="5693228" cy="3332480"/>
        </p:xfrm>
        <a:graphic>
          <a:graphicData uri="http://schemas.openxmlformats.org/drawingml/2006/table">
            <a:tbl>
              <a:tblPr bandRow="1">
                <a:tableStyleId>{5C22544A-7EE6-4342-B048-85BDC9FD1C3A}</a:tableStyleId>
              </a:tblPr>
              <a:tblGrid>
                <a:gridCol w="2963320">
                  <a:extLst>
                    <a:ext uri="{9D8B030D-6E8A-4147-A177-3AD203B41FA5}">
                      <a16:colId xmlns:a16="http://schemas.microsoft.com/office/drawing/2014/main" val="867402109"/>
                    </a:ext>
                  </a:extLst>
                </a:gridCol>
                <a:gridCol w="2729908">
                  <a:extLst>
                    <a:ext uri="{9D8B030D-6E8A-4147-A177-3AD203B41FA5}">
                      <a16:colId xmlns:a16="http://schemas.microsoft.com/office/drawing/2014/main" val="3290017623"/>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Object Recognition Model</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Times New Roman" panose="02020603050405020304" pitchFamily="18" charset="0"/>
                          <a:cs typeface="Times New Roman" panose="02020603050405020304" pitchFamily="18" charset="0"/>
                        </a:rPr>
                        <a:t>MobileNetv2</a:t>
                      </a:r>
                    </a:p>
                  </a:txBody>
                  <a:tcPr>
                    <a:solidFill>
                      <a:schemeClr val="accent1">
                        <a:lumMod val="60000"/>
                        <a:lumOff val="40000"/>
                      </a:schemeClr>
                    </a:solidFill>
                  </a:tcPr>
                </a:tc>
                <a:extLst>
                  <a:ext uri="{0D108BD9-81ED-4DB2-BD59-A6C34878D82A}">
                    <a16:rowId xmlns:a16="http://schemas.microsoft.com/office/drawing/2014/main" val="4238130535"/>
                  </a:ext>
                </a:extLst>
              </a:tr>
              <a:tr h="370840">
                <a:tc>
                  <a:txBody>
                    <a:bodyPr/>
                    <a:lstStyle/>
                    <a:p>
                      <a:pPr algn="ctr"/>
                      <a:r>
                        <a:rPr lang="en-US" dirty="0">
                          <a:latin typeface="Times New Roman" panose="02020603050405020304" pitchFamily="18" charset="0"/>
                          <a:cs typeface="Times New Roman" panose="02020603050405020304" pitchFamily="18" charset="0"/>
                        </a:rPr>
                        <a:t>Image Size</a:t>
                      </a:r>
                    </a:p>
                  </a:txBody>
                  <a:tcPr/>
                </a:tc>
                <a:tc>
                  <a:txBody>
                    <a:bodyPr/>
                    <a:lstStyle/>
                    <a:p>
                      <a:pPr algn="ctr"/>
                      <a:r>
                        <a:rPr lang="en-US" dirty="0">
                          <a:latin typeface="Times New Roman" panose="02020603050405020304" pitchFamily="18" charset="0"/>
                          <a:cs typeface="Times New Roman" panose="02020603050405020304" pitchFamily="18" charset="0"/>
                        </a:rPr>
                        <a:t>96 X 96 X 1 </a:t>
                      </a:r>
                    </a:p>
                  </a:txBody>
                  <a:tcPr/>
                </a:tc>
                <a:extLst>
                  <a:ext uri="{0D108BD9-81ED-4DB2-BD59-A6C34878D82A}">
                    <a16:rowId xmlns:a16="http://schemas.microsoft.com/office/drawing/2014/main" val="1784843162"/>
                  </a:ext>
                </a:extLst>
              </a:tr>
              <a:tr h="370840">
                <a:tc>
                  <a:txBody>
                    <a:bodyPr/>
                    <a:lstStyle/>
                    <a:p>
                      <a:pPr algn="ctr"/>
                      <a:r>
                        <a:rPr lang="en-US" dirty="0">
                          <a:latin typeface="Times New Roman" panose="02020603050405020304" pitchFamily="18" charset="0"/>
                          <a:cs typeface="Times New Roman" panose="02020603050405020304" pitchFamily="18" charset="0"/>
                        </a:rPr>
                        <a:t>Train-test ratio</a:t>
                      </a:r>
                    </a:p>
                  </a:txBody>
                  <a:tcPr/>
                </a:tc>
                <a:tc>
                  <a:txBody>
                    <a:bodyPr/>
                    <a:lstStyle/>
                    <a:p>
                      <a:pPr algn="ctr"/>
                      <a:r>
                        <a:rPr lang="en-US" dirty="0">
                          <a:latin typeface="Times New Roman" panose="02020603050405020304" pitchFamily="18" charset="0"/>
                          <a:cs typeface="Times New Roman" panose="02020603050405020304" pitchFamily="18" charset="0"/>
                        </a:rPr>
                        <a:t>70:30</a:t>
                      </a:r>
                    </a:p>
                  </a:txBody>
                  <a:tcPr/>
                </a:tc>
                <a:extLst>
                  <a:ext uri="{0D108BD9-81ED-4DB2-BD59-A6C34878D82A}">
                    <a16:rowId xmlns:a16="http://schemas.microsoft.com/office/drawing/2014/main" val="396161172"/>
                  </a:ext>
                </a:extLst>
              </a:tr>
              <a:tr h="0">
                <a:tc>
                  <a:txBody>
                    <a:bodyPr/>
                    <a:lstStyle/>
                    <a:p>
                      <a:pPr algn="ctr"/>
                      <a:r>
                        <a:rPr lang="en-US" dirty="0">
                          <a:latin typeface="Times New Roman" panose="02020603050405020304" pitchFamily="18" charset="0"/>
                          <a:cs typeface="Times New Roman" panose="02020603050405020304" pitchFamily="18" charset="0"/>
                        </a:rPr>
                        <a:t>Optimizer</a:t>
                      </a:r>
                    </a:p>
                  </a:txBody>
                  <a:tcPr/>
                </a:tc>
                <a:tc>
                  <a:txBody>
                    <a:bodyPr/>
                    <a:lstStyle/>
                    <a:p>
                      <a:pPr algn="ctr"/>
                      <a:r>
                        <a:rPr lang="en-US" dirty="0">
                          <a:latin typeface="Times New Roman" panose="02020603050405020304" pitchFamily="18" charset="0"/>
                          <a:cs typeface="Times New Roman" panose="02020603050405020304" pitchFamily="18" charset="0"/>
                        </a:rPr>
                        <a:t>Adam </a:t>
                      </a:r>
                    </a:p>
                  </a:txBody>
                  <a:tcPr/>
                </a:tc>
                <a:extLst>
                  <a:ext uri="{0D108BD9-81ED-4DB2-BD59-A6C34878D82A}">
                    <a16:rowId xmlns:a16="http://schemas.microsoft.com/office/drawing/2014/main" val="500592040"/>
                  </a:ext>
                </a:extLst>
              </a:tr>
              <a:tr h="370840">
                <a:tc>
                  <a:txBody>
                    <a:bodyPr/>
                    <a:lstStyle/>
                    <a:p>
                      <a:pPr algn="ctr"/>
                      <a:r>
                        <a:rPr lang="en-US" dirty="0">
                          <a:latin typeface="Times New Roman" panose="02020603050405020304" pitchFamily="18" charset="0"/>
                          <a:cs typeface="Times New Roman" panose="02020603050405020304" pitchFamily="18" charset="0"/>
                        </a:rPr>
                        <a:t>Learning rate</a:t>
                      </a:r>
                    </a:p>
                  </a:txBody>
                  <a:tcPr/>
                </a:tc>
                <a:tc>
                  <a:txBody>
                    <a:bodyPr/>
                    <a:lstStyle/>
                    <a:p>
                      <a:pPr algn="ctr"/>
                      <a:r>
                        <a:rPr lang="en-US" dirty="0">
                          <a:latin typeface="Times New Roman" panose="02020603050405020304" pitchFamily="18" charset="0"/>
                          <a:cs typeface="Times New Roman" panose="02020603050405020304" pitchFamily="18" charset="0"/>
                        </a:rPr>
                        <a:t>0.01</a:t>
                      </a:r>
                    </a:p>
                  </a:txBody>
                  <a:tcPr/>
                </a:tc>
                <a:extLst>
                  <a:ext uri="{0D108BD9-81ED-4DB2-BD59-A6C34878D82A}">
                    <a16:rowId xmlns:a16="http://schemas.microsoft.com/office/drawing/2014/main" val="758782202"/>
                  </a:ext>
                </a:extLst>
              </a:tr>
              <a:tr h="370840">
                <a:tc>
                  <a:txBody>
                    <a:bodyPr/>
                    <a:lstStyle/>
                    <a:p>
                      <a:pPr algn="ctr"/>
                      <a:r>
                        <a:rPr lang="en-US" dirty="0">
                          <a:latin typeface="Times New Roman" panose="02020603050405020304" pitchFamily="18" charset="0"/>
                          <a:cs typeface="Times New Roman" panose="02020603050405020304" pitchFamily="18" charset="0"/>
                        </a:rPr>
                        <a:t>Activation function </a:t>
                      </a:r>
                    </a:p>
                  </a:txBody>
                  <a:tcPr/>
                </a:tc>
                <a:tc>
                  <a:txBody>
                    <a:bodyPr/>
                    <a:lstStyle/>
                    <a:p>
                      <a:pPr algn="ctr"/>
                      <a:r>
                        <a:rPr lang="en-US" dirty="0">
                          <a:latin typeface="Times New Roman" panose="02020603050405020304" pitchFamily="18" charset="0"/>
                          <a:cs typeface="Times New Roman" panose="02020603050405020304" pitchFamily="18" charset="0"/>
                        </a:rPr>
                        <a:t>Soft max</a:t>
                      </a:r>
                    </a:p>
                  </a:txBody>
                  <a:tcPr/>
                </a:tc>
                <a:extLst>
                  <a:ext uri="{0D108BD9-81ED-4DB2-BD59-A6C34878D82A}">
                    <a16:rowId xmlns:a16="http://schemas.microsoft.com/office/drawing/2014/main" val="2691966580"/>
                  </a:ext>
                </a:extLst>
              </a:tr>
              <a:tr h="370840">
                <a:tc>
                  <a:txBody>
                    <a:bodyPr/>
                    <a:lstStyle/>
                    <a:p>
                      <a:pPr algn="ctr"/>
                      <a:r>
                        <a:rPr lang="en-US" dirty="0">
                          <a:latin typeface="Times New Roman" panose="02020603050405020304" pitchFamily="18" charset="0"/>
                          <a:cs typeface="Times New Roman" panose="02020603050405020304" pitchFamily="18" charset="0"/>
                        </a:rPr>
                        <a:t>Loss function</a:t>
                      </a:r>
                    </a:p>
                  </a:txBody>
                  <a:tcPr/>
                </a:tc>
                <a:tc>
                  <a:txBody>
                    <a:bodyPr/>
                    <a:lstStyle/>
                    <a:p>
                      <a:pPr algn="ctr"/>
                      <a:r>
                        <a:rPr lang="en-US" dirty="0">
                          <a:latin typeface="Times New Roman" panose="02020603050405020304" pitchFamily="18" charset="0"/>
                          <a:cs typeface="Times New Roman" panose="02020603050405020304" pitchFamily="18" charset="0"/>
                        </a:rPr>
                        <a:t>Binary focal loss</a:t>
                      </a:r>
                    </a:p>
                  </a:txBody>
                  <a:tcPr/>
                </a:tc>
                <a:extLst>
                  <a:ext uri="{0D108BD9-81ED-4DB2-BD59-A6C34878D82A}">
                    <a16:rowId xmlns:a16="http://schemas.microsoft.com/office/drawing/2014/main" val="2085908085"/>
                  </a:ext>
                </a:extLst>
              </a:tr>
              <a:tr h="370840">
                <a:tc>
                  <a:txBody>
                    <a:bodyPr/>
                    <a:lstStyle/>
                    <a:p>
                      <a:pPr algn="ctr"/>
                      <a:r>
                        <a:rPr lang="en-US" dirty="0">
                          <a:latin typeface="Times New Roman" panose="02020603050405020304" pitchFamily="18" charset="0"/>
                          <a:cs typeface="Times New Roman" panose="02020603050405020304" pitchFamily="18" charset="0"/>
                        </a:rPr>
                        <a:t>epochs</a:t>
                      </a:r>
                    </a:p>
                  </a:txBody>
                  <a:tcPr/>
                </a:tc>
                <a:tc>
                  <a:txBody>
                    <a:bodyPr/>
                    <a:lstStyle/>
                    <a:p>
                      <a:pPr algn="ctr"/>
                      <a:r>
                        <a:rPr lang="en-US"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3425277194"/>
                  </a:ext>
                </a:extLst>
              </a:tr>
              <a:tr h="370840">
                <a:tc>
                  <a:txBody>
                    <a:bodyPr/>
                    <a:lstStyle/>
                    <a:p>
                      <a:pPr algn="ctr"/>
                      <a:r>
                        <a:rPr lang="en-US" dirty="0">
                          <a:latin typeface="Times New Roman" panose="02020603050405020304" pitchFamily="18" charset="0"/>
                          <a:cs typeface="Times New Roman" panose="02020603050405020304" pitchFamily="18" charset="0"/>
                        </a:rPr>
                        <a:t>Batch size</a:t>
                      </a:r>
                    </a:p>
                  </a:txBody>
                  <a:tcPr/>
                </a:tc>
                <a:tc>
                  <a:txBody>
                    <a:bodyPr/>
                    <a:lstStyle/>
                    <a:p>
                      <a:pPr algn="ctr"/>
                      <a:r>
                        <a:rPr lang="en-US"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996969004"/>
                  </a:ext>
                </a:extLst>
              </a:tr>
            </a:tbl>
          </a:graphicData>
        </a:graphic>
      </p:graphicFrame>
      <p:pic>
        <p:nvPicPr>
          <p:cNvPr id="89" name="Picture 88">
            <a:extLst>
              <a:ext uri="{FF2B5EF4-FFF2-40B4-BE49-F238E27FC236}">
                <a16:creationId xmlns:a16="http://schemas.microsoft.com/office/drawing/2014/main" id="{C048BC29-4592-4E8C-B83D-4186BC1253C8}"/>
              </a:ext>
            </a:extLst>
          </p:cNvPr>
          <p:cNvPicPr>
            <a:picLocks noChangeAspect="1"/>
          </p:cNvPicPr>
          <p:nvPr/>
        </p:nvPicPr>
        <p:blipFill>
          <a:blip r:embed="rId3"/>
          <a:stretch>
            <a:fillRect/>
          </a:stretch>
        </p:blipFill>
        <p:spPr>
          <a:xfrm>
            <a:off x="7211637" y="1539601"/>
            <a:ext cx="3684963" cy="4414885"/>
          </a:xfrm>
          <a:prstGeom prst="rect">
            <a:avLst/>
          </a:prstGeom>
        </p:spPr>
      </p:pic>
    </p:spTree>
    <p:extLst>
      <p:ext uri="{BB962C8B-B14F-4D97-AF65-F5344CB8AC3E}">
        <p14:creationId xmlns:p14="http://schemas.microsoft.com/office/powerpoint/2010/main" val="236613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36BA-0FA2-433F-A303-C4BBB6B3F892}"/>
              </a:ext>
            </a:extLst>
          </p:cNvPr>
          <p:cNvSpPr>
            <a:spLocks noGrp="1"/>
          </p:cNvSpPr>
          <p:nvPr>
            <p:ph type="title"/>
          </p:nvPr>
        </p:nvSpPr>
        <p:spPr>
          <a:xfrm>
            <a:off x="838200" y="365125"/>
            <a:ext cx="10515600" cy="788761"/>
          </a:xfrm>
        </p:spPr>
        <p:txBody>
          <a:bodyPr/>
          <a:lstStyle/>
          <a:p>
            <a:pPr algn="ctr"/>
            <a:r>
              <a:rPr lang="en-US" dirty="0">
                <a:latin typeface="Copperplate Gothic Bold" panose="020E0705020206020404" pitchFamily="34" charset="0"/>
              </a:rPr>
              <a:t>OUTLINE</a:t>
            </a:r>
          </a:p>
        </p:txBody>
      </p:sp>
      <p:sp>
        <p:nvSpPr>
          <p:cNvPr id="3" name="Content Placeholder 2">
            <a:extLst>
              <a:ext uri="{FF2B5EF4-FFF2-40B4-BE49-F238E27FC236}">
                <a16:creationId xmlns:a16="http://schemas.microsoft.com/office/drawing/2014/main" id="{306F2974-CA7D-4515-A39B-D3C3A5829FE8}"/>
              </a:ext>
            </a:extLst>
          </p:cNvPr>
          <p:cNvSpPr>
            <a:spLocks noGrp="1"/>
          </p:cNvSpPr>
          <p:nvPr>
            <p:ph idx="1"/>
          </p:nvPr>
        </p:nvSpPr>
        <p:spPr>
          <a:xfrm>
            <a:off x="1262742" y="1690688"/>
            <a:ext cx="4561114" cy="4351338"/>
          </a:xfrm>
        </p:spPr>
        <p:txBody>
          <a:bodyPr/>
          <a:lstStyle/>
          <a:p>
            <a:pPr>
              <a:buFont typeface="Wingdings" panose="05000000000000000000" pitchFamily="2" charset="2"/>
              <a:buChar char="v"/>
            </a:pPr>
            <a:r>
              <a:rPr lang="en-US" dirty="0"/>
              <a:t> </a:t>
            </a:r>
            <a:r>
              <a:rPr lang="en-US"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Problem Statement</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Data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Architectures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Methodology</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Evaluation and Results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Conclusion</a:t>
            </a:r>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pic>
        <p:nvPicPr>
          <p:cNvPr id="5" name="Picture 4">
            <a:extLst>
              <a:ext uri="{FF2B5EF4-FFF2-40B4-BE49-F238E27FC236}">
                <a16:creationId xmlns:a16="http://schemas.microsoft.com/office/drawing/2014/main" id="{1E51DCCB-4ADF-4BFE-9B2A-AC4ACBD02DF0}"/>
              </a:ext>
            </a:extLst>
          </p:cNvPr>
          <p:cNvPicPr>
            <a:picLocks noChangeAspect="1"/>
          </p:cNvPicPr>
          <p:nvPr/>
        </p:nvPicPr>
        <p:blipFill>
          <a:blip r:embed="rId2"/>
          <a:stretch>
            <a:fillRect/>
          </a:stretch>
        </p:blipFill>
        <p:spPr>
          <a:xfrm>
            <a:off x="7293429" y="1240971"/>
            <a:ext cx="4273883" cy="4801055"/>
          </a:xfrm>
          <a:prstGeom prst="rect">
            <a:avLst/>
          </a:prstGeom>
        </p:spPr>
      </p:pic>
      <p:sp>
        <p:nvSpPr>
          <p:cNvPr id="6" name="Rectangle 5">
            <a:extLst>
              <a:ext uri="{FF2B5EF4-FFF2-40B4-BE49-F238E27FC236}">
                <a16:creationId xmlns:a16="http://schemas.microsoft.com/office/drawing/2014/main" id="{EA77C715-CE6C-403A-9F2F-C9B52580EE7B}"/>
              </a:ext>
            </a:extLst>
          </p:cNvPr>
          <p:cNvSpPr/>
          <p:nvPr/>
        </p:nvSpPr>
        <p:spPr>
          <a:xfrm>
            <a:off x="6172200" y="5649686"/>
            <a:ext cx="5573486" cy="1208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80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86AA-099A-4410-9766-BFA8C47068D2}"/>
              </a:ext>
            </a:extLst>
          </p:cNvPr>
          <p:cNvSpPr>
            <a:spLocks noGrp="1"/>
          </p:cNvSpPr>
          <p:nvPr>
            <p:ph type="title"/>
          </p:nvPr>
        </p:nvSpPr>
        <p:spPr>
          <a:xfrm>
            <a:off x="748553" y="1"/>
            <a:ext cx="10515600" cy="977462"/>
          </a:xfrm>
        </p:spPr>
        <p:txBody>
          <a:bodyPr/>
          <a:lstStyle/>
          <a:p>
            <a:pPr algn="ctr"/>
            <a:r>
              <a:rPr lang="en-US" dirty="0">
                <a:latin typeface="Copperplate Gothic Bold" panose="020E0705020206020404" pitchFamily="34" charset="0"/>
              </a:rPr>
              <a:t>EVALUTION AND RESULTS</a:t>
            </a:r>
          </a:p>
        </p:txBody>
      </p:sp>
      <p:pic>
        <p:nvPicPr>
          <p:cNvPr id="5" name="Picture 4">
            <a:extLst>
              <a:ext uri="{FF2B5EF4-FFF2-40B4-BE49-F238E27FC236}">
                <a16:creationId xmlns:a16="http://schemas.microsoft.com/office/drawing/2014/main" id="{01A2B8B4-E7B4-40E6-B09C-28AF00E93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674" y="924528"/>
            <a:ext cx="4272611" cy="2101702"/>
          </a:xfrm>
          <a:prstGeom prst="rect">
            <a:avLst/>
          </a:prstGeom>
        </p:spPr>
      </p:pic>
      <p:pic>
        <p:nvPicPr>
          <p:cNvPr id="1026" name="Picture 2">
            <a:extLst>
              <a:ext uri="{FF2B5EF4-FFF2-40B4-BE49-F238E27FC236}">
                <a16:creationId xmlns:a16="http://schemas.microsoft.com/office/drawing/2014/main" id="{1CFA92BD-35E8-4DB3-AEE9-379048C0E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63" y="3569328"/>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013B8870-A5EF-4ADF-AE31-D6F809E4A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8413" y="3620562"/>
            <a:ext cx="35814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0F5EAA31-3383-4F1E-94A0-DBF71780E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063" y="3695573"/>
            <a:ext cx="3733800" cy="2647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D93A10-CD74-4B8C-9C47-3584E524548B}"/>
              </a:ext>
            </a:extLst>
          </p:cNvPr>
          <p:cNvSpPr txBox="1"/>
          <p:nvPr/>
        </p:nvSpPr>
        <p:spPr>
          <a:xfrm>
            <a:off x="748554" y="6217278"/>
            <a:ext cx="1069721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were able to successfully detect oil spills by classifying images with an accuracy of 92%, with a loss of 4.3.</a:t>
            </a:r>
          </a:p>
        </p:txBody>
      </p:sp>
      <p:pic>
        <p:nvPicPr>
          <p:cNvPr id="12" name="Picture 11">
            <a:extLst>
              <a:ext uri="{FF2B5EF4-FFF2-40B4-BE49-F238E27FC236}">
                <a16:creationId xmlns:a16="http://schemas.microsoft.com/office/drawing/2014/main" id="{6A0B2203-93C1-40FC-85C8-F89CB76C6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196" y="977463"/>
            <a:ext cx="4272611" cy="2467067"/>
          </a:xfrm>
          <a:prstGeom prst="rect">
            <a:avLst/>
          </a:prstGeom>
        </p:spPr>
      </p:pic>
      <p:sp>
        <p:nvSpPr>
          <p:cNvPr id="16" name="TextBox 15">
            <a:extLst>
              <a:ext uri="{FF2B5EF4-FFF2-40B4-BE49-F238E27FC236}">
                <a16:creationId xmlns:a16="http://schemas.microsoft.com/office/drawing/2014/main" id="{F67D891C-744E-421B-B083-B0983D7D5D1F}"/>
              </a:ext>
            </a:extLst>
          </p:cNvPr>
          <p:cNvSpPr txBox="1"/>
          <p:nvPr/>
        </p:nvSpPr>
        <p:spPr>
          <a:xfrm>
            <a:off x="7557561" y="3026230"/>
            <a:ext cx="1827715"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Predicted Image</a:t>
            </a:r>
          </a:p>
        </p:txBody>
      </p:sp>
    </p:spTree>
    <p:extLst>
      <p:ext uri="{BB962C8B-B14F-4D97-AF65-F5344CB8AC3E}">
        <p14:creationId xmlns:p14="http://schemas.microsoft.com/office/powerpoint/2010/main" val="526357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E8A-A463-4FDF-8158-9A93ACE2DBD8}"/>
              </a:ext>
            </a:extLst>
          </p:cNvPr>
          <p:cNvSpPr>
            <a:spLocks noGrp="1"/>
          </p:cNvSpPr>
          <p:nvPr>
            <p:ph type="title"/>
          </p:nvPr>
        </p:nvSpPr>
        <p:spPr>
          <a:xfrm>
            <a:off x="838200" y="133898"/>
            <a:ext cx="10515600" cy="1179896"/>
          </a:xfrm>
        </p:spPr>
        <p:txBody>
          <a:bodyPr/>
          <a:lstStyle/>
          <a:p>
            <a:pPr algn="ctr"/>
            <a:r>
              <a:rPr lang="en-US" dirty="0">
                <a:latin typeface="Copperplate Gothic Bold" panose="020E0705020206020404" pitchFamily="34" charset="0"/>
              </a:rPr>
              <a:t>MODELING</a:t>
            </a:r>
          </a:p>
        </p:txBody>
      </p:sp>
      <p:graphicFrame>
        <p:nvGraphicFramePr>
          <p:cNvPr id="4" name="Table 3">
            <a:extLst>
              <a:ext uri="{FF2B5EF4-FFF2-40B4-BE49-F238E27FC236}">
                <a16:creationId xmlns:a16="http://schemas.microsoft.com/office/drawing/2014/main" id="{7C59CF18-1BFD-434E-BFD5-65D53774E4B8}"/>
              </a:ext>
            </a:extLst>
          </p:cNvPr>
          <p:cNvGraphicFramePr>
            <a:graphicFrameLocks noGrp="1"/>
          </p:cNvGraphicFramePr>
          <p:nvPr>
            <p:extLst>
              <p:ext uri="{D42A27DB-BD31-4B8C-83A1-F6EECF244321}">
                <p14:modId xmlns:p14="http://schemas.microsoft.com/office/powerpoint/2010/main" val="2422794478"/>
              </p:ext>
            </p:extLst>
          </p:nvPr>
        </p:nvGraphicFramePr>
        <p:xfrm>
          <a:off x="838200" y="1728741"/>
          <a:ext cx="5576114" cy="3561715"/>
        </p:xfrm>
        <a:graphic>
          <a:graphicData uri="http://schemas.openxmlformats.org/drawingml/2006/table">
            <a:tbl>
              <a:tblPr bandRow="1">
                <a:tableStyleId>{5C22544A-7EE6-4342-B048-85BDC9FD1C3A}</a:tableStyleId>
              </a:tblPr>
              <a:tblGrid>
                <a:gridCol w="3017971">
                  <a:extLst>
                    <a:ext uri="{9D8B030D-6E8A-4147-A177-3AD203B41FA5}">
                      <a16:colId xmlns:a16="http://schemas.microsoft.com/office/drawing/2014/main" val="867402109"/>
                    </a:ext>
                  </a:extLst>
                </a:gridCol>
                <a:gridCol w="2558143">
                  <a:extLst>
                    <a:ext uri="{9D8B030D-6E8A-4147-A177-3AD203B41FA5}">
                      <a16:colId xmlns:a16="http://schemas.microsoft.com/office/drawing/2014/main" val="3290017623"/>
                    </a:ext>
                  </a:extLst>
                </a:gridCol>
              </a:tblGrid>
              <a:tr h="445978">
                <a:tc>
                  <a:txBody>
                    <a:bodyPr/>
                    <a:lstStyle/>
                    <a:p>
                      <a:pPr algn="ctr"/>
                      <a:r>
                        <a:rPr lang="en-US" b="1" dirty="0">
                          <a:latin typeface="Times New Roman" panose="02020603050405020304" pitchFamily="18" charset="0"/>
                          <a:cs typeface="Times New Roman" panose="02020603050405020304" pitchFamily="18" charset="0"/>
                        </a:rPr>
                        <a:t>Image Segmentation Model</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Times New Roman" panose="02020603050405020304" pitchFamily="18" charset="0"/>
                          <a:cs typeface="Times New Roman" panose="02020603050405020304" pitchFamily="18" charset="0"/>
                        </a:rPr>
                        <a:t>U - Net</a:t>
                      </a:r>
                    </a:p>
                  </a:txBody>
                  <a:tcPr>
                    <a:solidFill>
                      <a:schemeClr val="accent1">
                        <a:lumMod val="60000"/>
                        <a:lumOff val="40000"/>
                      </a:schemeClr>
                    </a:solidFill>
                  </a:tcPr>
                </a:tc>
                <a:extLst>
                  <a:ext uri="{0D108BD9-81ED-4DB2-BD59-A6C34878D82A}">
                    <a16:rowId xmlns:a16="http://schemas.microsoft.com/office/drawing/2014/main" val="4238130535"/>
                  </a:ext>
                </a:extLst>
              </a:tr>
              <a:tr h="445978">
                <a:tc>
                  <a:txBody>
                    <a:bodyPr/>
                    <a:lstStyle/>
                    <a:p>
                      <a:pPr algn="ctr"/>
                      <a:r>
                        <a:rPr lang="en-US" dirty="0">
                          <a:latin typeface="Times New Roman" panose="02020603050405020304" pitchFamily="18" charset="0"/>
                          <a:cs typeface="Times New Roman" panose="02020603050405020304" pitchFamily="18" charset="0"/>
                        </a:rPr>
                        <a:t>Image Size</a:t>
                      </a:r>
                    </a:p>
                  </a:txBody>
                  <a:tcPr/>
                </a:tc>
                <a:tc>
                  <a:txBody>
                    <a:bodyPr/>
                    <a:lstStyle/>
                    <a:p>
                      <a:pPr algn="ctr"/>
                      <a:r>
                        <a:rPr lang="en-US" dirty="0">
                          <a:latin typeface="Times New Roman" panose="02020603050405020304" pitchFamily="18" charset="0"/>
                          <a:cs typeface="Times New Roman" panose="02020603050405020304" pitchFamily="18" charset="0"/>
                        </a:rPr>
                        <a:t>256 X 256 X 1 </a:t>
                      </a:r>
                    </a:p>
                  </a:txBody>
                  <a:tcPr/>
                </a:tc>
                <a:extLst>
                  <a:ext uri="{0D108BD9-81ED-4DB2-BD59-A6C34878D82A}">
                    <a16:rowId xmlns:a16="http://schemas.microsoft.com/office/drawing/2014/main" val="1784843162"/>
                  </a:ext>
                </a:extLst>
              </a:tr>
              <a:tr h="439869">
                <a:tc>
                  <a:txBody>
                    <a:bodyPr/>
                    <a:lstStyle/>
                    <a:p>
                      <a:pPr algn="ctr"/>
                      <a:r>
                        <a:rPr lang="en-US" dirty="0">
                          <a:latin typeface="Times New Roman" panose="02020603050405020304" pitchFamily="18" charset="0"/>
                          <a:cs typeface="Times New Roman" panose="02020603050405020304" pitchFamily="18" charset="0"/>
                        </a:rPr>
                        <a:t>Optimizer</a:t>
                      </a:r>
                    </a:p>
                  </a:txBody>
                  <a:tcPr/>
                </a:tc>
                <a:tc>
                  <a:txBody>
                    <a:bodyPr/>
                    <a:lstStyle/>
                    <a:p>
                      <a:pPr algn="ctr"/>
                      <a:r>
                        <a:rPr lang="en-US" dirty="0">
                          <a:latin typeface="Times New Roman" panose="02020603050405020304" pitchFamily="18" charset="0"/>
                          <a:cs typeface="Times New Roman" panose="02020603050405020304" pitchFamily="18" charset="0"/>
                        </a:rPr>
                        <a:t>Adam </a:t>
                      </a:r>
                    </a:p>
                  </a:txBody>
                  <a:tcPr/>
                </a:tc>
                <a:extLst>
                  <a:ext uri="{0D108BD9-81ED-4DB2-BD59-A6C34878D82A}">
                    <a16:rowId xmlns:a16="http://schemas.microsoft.com/office/drawing/2014/main" val="500592040"/>
                  </a:ext>
                </a:extLst>
              </a:tr>
              <a:tr h="445978">
                <a:tc>
                  <a:txBody>
                    <a:bodyPr/>
                    <a:lstStyle/>
                    <a:p>
                      <a:pPr algn="ctr"/>
                      <a:r>
                        <a:rPr lang="en-US" dirty="0">
                          <a:latin typeface="Times New Roman" panose="02020603050405020304" pitchFamily="18" charset="0"/>
                          <a:cs typeface="Times New Roman" panose="02020603050405020304" pitchFamily="18" charset="0"/>
                        </a:rPr>
                        <a:t>Learning rate</a:t>
                      </a:r>
                    </a:p>
                  </a:txBody>
                  <a:tcPr/>
                </a:tc>
                <a:tc>
                  <a:txBody>
                    <a:bodyPr/>
                    <a:lstStyle/>
                    <a:p>
                      <a:pPr algn="ctr"/>
                      <a:r>
                        <a:rPr lang="en-US" dirty="0">
                          <a:latin typeface="Times New Roman" panose="02020603050405020304" pitchFamily="18" charset="0"/>
                          <a:cs typeface="Times New Roman" panose="02020603050405020304" pitchFamily="18" charset="0"/>
                        </a:rPr>
                        <a:t>3e-5</a:t>
                      </a:r>
                    </a:p>
                  </a:txBody>
                  <a:tcPr/>
                </a:tc>
                <a:extLst>
                  <a:ext uri="{0D108BD9-81ED-4DB2-BD59-A6C34878D82A}">
                    <a16:rowId xmlns:a16="http://schemas.microsoft.com/office/drawing/2014/main" val="758782202"/>
                  </a:ext>
                </a:extLst>
              </a:tr>
              <a:tr h="445978">
                <a:tc>
                  <a:txBody>
                    <a:bodyPr/>
                    <a:lstStyle/>
                    <a:p>
                      <a:pPr algn="ctr"/>
                      <a:r>
                        <a:rPr lang="en-US" dirty="0">
                          <a:latin typeface="Times New Roman" panose="02020603050405020304" pitchFamily="18" charset="0"/>
                          <a:cs typeface="Times New Roman" panose="02020603050405020304" pitchFamily="18" charset="0"/>
                        </a:rPr>
                        <a:t>Activation function </a:t>
                      </a:r>
                    </a:p>
                  </a:txBody>
                  <a:tcPr/>
                </a:tc>
                <a:tc>
                  <a:txBody>
                    <a:bodyPr/>
                    <a:lstStyle/>
                    <a:p>
                      <a:pPr algn="ctr"/>
                      <a:r>
                        <a:rPr lang="en-US" dirty="0">
                          <a:latin typeface="Times New Roman" panose="02020603050405020304" pitchFamily="18" charset="0"/>
                          <a:cs typeface="Times New Roman" panose="02020603050405020304" pitchFamily="18" charset="0"/>
                        </a:rPr>
                        <a:t>Sigmoid</a:t>
                      </a:r>
                    </a:p>
                  </a:txBody>
                  <a:tcPr/>
                </a:tc>
                <a:extLst>
                  <a:ext uri="{0D108BD9-81ED-4DB2-BD59-A6C34878D82A}">
                    <a16:rowId xmlns:a16="http://schemas.microsoft.com/office/drawing/2014/main" val="2691966580"/>
                  </a:ext>
                </a:extLst>
              </a:tr>
              <a:tr h="445978">
                <a:tc>
                  <a:txBody>
                    <a:bodyPr/>
                    <a:lstStyle/>
                    <a:p>
                      <a:pPr algn="ctr"/>
                      <a:r>
                        <a:rPr lang="en-US" dirty="0">
                          <a:latin typeface="Times New Roman" panose="02020603050405020304" pitchFamily="18" charset="0"/>
                          <a:cs typeface="Times New Roman" panose="02020603050405020304" pitchFamily="18" charset="0"/>
                        </a:rPr>
                        <a:t>Loss function</a:t>
                      </a:r>
                    </a:p>
                  </a:txBody>
                  <a:tcPr/>
                </a:tc>
                <a:tc>
                  <a:txBody>
                    <a:bodyPr/>
                    <a:lstStyle/>
                    <a:p>
                      <a:pPr algn="ctr"/>
                      <a:r>
                        <a:rPr lang="en-US" dirty="0">
                          <a:latin typeface="Times New Roman" panose="02020603050405020304" pitchFamily="18" charset="0"/>
                          <a:cs typeface="Times New Roman" panose="02020603050405020304" pitchFamily="18" charset="0"/>
                        </a:rPr>
                        <a:t>Binary Cross Entropy</a:t>
                      </a:r>
                    </a:p>
                  </a:txBody>
                  <a:tcPr/>
                </a:tc>
                <a:extLst>
                  <a:ext uri="{0D108BD9-81ED-4DB2-BD59-A6C34878D82A}">
                    <a16:rowId xmlns:a16="http://schemas.microsoft.com/office/drawing/2014/main" val="2085908085"/>
                  </a:ext>
                </a:extLst>
              </a:tr>
              <a:tr h="445978">
                <a:tc>
                  <a:txBody>
                    <a:bodyPr/>
                    <a:lstStyle/>
                    <a:p>
                      <a:pPr algn="ctr"/>
                      <a:r>
                        <a:rPr lang="en-US" dirty="0">
                          <a:latin typeface="Times New Roman" panose="02020603050405020304" pitchFamily="18" charset="0"/>
                          <a:cs typeface="Times New Roman" panose="02020603050405020304" pitchFamily="18" charset="0"/>
                        </a:rPr>
                        <a:t>epochs</a:t>
                      </a:r>
                    </a:p>
                  </a:txBody>
                  <a:tcPr/>
                </a:tc>
                <a:tc>
                  <a:txBody>
                    <a:bodyPr/>
                    <a:lstStyle/>
                    <a:p>
                      <a:pPr algn="ctr"/>
                      <a:r>
                        <a:rPr lang="en-US"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425277194"/>
                  </a:ext>
                </a:extLst>
              </a:tr>
              <a:tr h="445978">
                <a:tc>
                  <a:txBody>
                    <a:bodyPr/>
                    <a:lstStyle/>
                    <a:p>
                      <a:pPr algn="ctr"/>
                      <a:r>
                        <a:rPr lang="en-US" dirty="0">
                          <a:latin typeface="Times New Roman" panose="02020603050405020304" pitchFamily="18" charset="0"/>
                          <a:cs typeface="Times New Roman" panose="02020603050405020304" pitchFamily="18" charset="0"/>
                        </a:rPr>
                        <a:t>Batch size</a:t>
                      </a:r>
                    </a:p>
                  </a:txBody>
                  <a:tcPr/>
                </a:tc>
                <a:tc>
                  <a:txBody>
                    <a:bodyPr/>
                    <a:lstStyle/>
                    <a:p>
                      <a:pPr algn="ctr"/>
                      <a:r>
                        <a:rPr lang="en-US"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996969004"/>
                  </a:ext>
                </a:extLst>
              </a:tr>
            </a:tbl>
          </a:graphicData>
        </a:graphic>
      </p:graphicFrame>
      <p:pic>
        <p:nvPicPr>
          <p:cNvPr id="5" name="Picture 4">
            <a:extLst>
              <a:ext uri="{FF2B5EF4-FFF2-40B4-BE49-F238E27FC236}">
                <a16:creationId xmlns:a16="http://schemas.microsoft.com/office/drawing/2014/main" id="{493B8FD1-3C20-4130-AB7B-D7C9CB77A9F1}"/>
              </a:ext>
            </a:extLst>
          </p:cNvPr>
          <p:cNvPicPr>
            <a:picLocks noChangeAspect="1"/>
          </p:cNvPicPr>
          <p:nvPr/>
        </p:nvPicPr>
        <p:blipFill>
          <a:blip r:embed="rId3"/>
          <a:stretch>
            <a:fillRect/>
          </a:stretch>
        </p:blipFill>
        <p:spPr>
          <a:xfrm>
            <a:off x="7233409" y="1528715"/>
            <a:ext cx="3684963" cy="4414885"/>
          </a:xfrm>
          <a:prstGeom prst="rect">
            <a:avLst/>
          </a:prstGeom>
        </p:spPr>
      </p:pic>
    </p:spTree>
    <p:extLst>
      <p:ext uri="{BB962C8B-B14F-4D97-AF65-F5344CB8AC3E}">
        <p14:creationId xmlns:p14="http://schemas.microsoft.com/office/powerpoint/2010/main" val="378189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7C20-34E2-42B8-9B8B-DAD67211DCB3}"/>
              </a:ext>
            </a:extLst>
          </p:cNvPr>
          <p:cNvSpPr>
            <a:spLocks noGrp="1"/>
          </p:cNvSpPr>
          <p:nvPr>
            <p:ph type="title"/>
          </p:nvPr>
        </p:nvSpPr>
        <p:spPr>
          <a:xfrm>
            <a:off x="775447" y="0"/>
            <a:ext cx="10515600" cy="935421"/>
          </a:xfrm>
        </p:spPr>
        <p:txBody>
          <a:bodyPr/>
          <a:lstStyle/>
          <a:p>
            <a:pPr algn="ctr"/>
            <a:r>
              <a:rPr lang="en-US" dirty="0">
                <a:latin typeface="Copperplate Gothic Bold" panose="020E0705020206020404" pitchFamily="34" charset="0"/>
              </a:rPr>
              <a:t>EVALUTION AND RESULTS</a:t>
            </a:r>
          </a:p>
        </p:txBody>
      </p:sp>
      <p:pic>
        <p:nvPicPr>
          <p:cNvPr id="4" name="Picture 3">
            <a:extLst>
              <a:ext uri="{FF2B5EF4-FFF2-40B4-BE49-F238E27FC236}">
                <a16:creationId xmlns:a16="http://schemas.microsoft.com/office/drawing/2014/main" id="{49C69CE2-71FD-4703-983E-61F6801E5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99" y="3595262"/>
            <a:ext cx="3485665" cy="2614249"/>
          </a:xfrm>
          <a:prstGeom prst="rect">
            <a:avLst/>
          </a:prstGeom>
        </p:spPr>
      </p:pic>
      <p:pic>
        <p:nvPicPr>
          <p:cNvPr id="6" name="Picture 5">
            <a:extLst>
              <a:ext uri="{FF2B5EF4-FFF2-40B4-BE49-F238E27FC236}">
                <a16:creationId xmlns:a16="http://schemas.microsoft.com/office/drawing/2014/main" id="{B565BB38-6DDD-47DD-BDE4-65EA44C79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64" y="3595262"/>
            <a:ext cx="3714362" cy="2785772"/>
          </a:xfrm>
          <a:prstGeom prst="rect">
            <a:avLst/>
          </a:prstGeom>
        </p:spPr>
      </p:pic>
      <p:pic>
        <p:nvPicPr>
          <p:cNvPr id="8" name="Picture 7">
            <a:extLst>
              <a:ext uri="{FF2B5EF4-FFF2-40B4-BE49-F238E27FC236}">
                <a16:creationId xmlns:a16="http://schemas.microsoft.com/office/drawing/2014/main" id="{294199CC-7017-4BCF-8252-17A7BC617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146" y="3595262"/>
            <a:ext cx="3714362" cy="2785771"/>
          </a:xfrm>
          <a:prstGeom prst="rect">
            <a:avLst/>
          </a:prstGeom>
        </p:spPr>
      </p:pic>
      <p:pic>
        <p:nvPicPr>
          <p:cNvPr id="10" name="Picture 9">
            <a:extLst>
              <a:ext uri="{FF2B5EF4-FFF2-40B4-BE49-F238E27FC236}">
                <a16:creationId xmlns:a16="http://schemas.microsoft.com/office/drawing/2014/main" id="{47B85537-01EB-4D47-A284-206782B62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050" y="879974"/>
            <a:ext cx="2307021" cy="2307021"/>
          </a:xfrm>
          <a:prstGeom prst="rect">
            <a:avLst/>
          </a:prstGeom>
        </p:spPr>
      </p:pic>
      <p:pic>
        <p:nvPicPr>
          <p:cNvPr id="12" name="Picture 11">
            <a:extLst>
              <a:ext uri="{FF2B5EF4-FFF2-40B4-BE49-F238E27FC236}">
                <a16:creationId xmlns:a16="http://schemas.microsoft.com/office/drawing/2014/main" id="{7005B091-F082-42EE-B558-8B53528CB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8547" y="935421"/>
            <a:ext cx="2903528" cy="2307020"/>
          </a:xfrm>
          <a:prstGeom prst="rect">
            <a:avLst/>
          </a:prstGeom>
        </p:spPr>
      </p:pic>
      <p:sp>
        <p:nvSpPr>
          <p:cNvPr id="14" name="TextBox 13">
            <a:extLst>
              <a:ext uri="{FF2B5EF4-FFF2-40B4-BE49-F238E27FC236}">
                <a16:creationId xmlns:a16="http://schemas.microsoft.com/office/drawing/2014/main" id="{7AA4F976-18A8-4406-8F22-6A764874751D}"/>
              </a:ext>
            </a:extLst>
          </p:cNvPr>
          <p:cNvSpPr txBox="1"/>
          <p:nvPr/>
        </p:nvSpPr>
        <p:spPr>
          <a:xfrm>
            <a:off x="2256850" y="6212141"/>
            <a:ext cx="714059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were able to segment images with </a:t>
            </a:r>
            <a:r>
              <a:rPr lang="en-US" dirty="0" err="1">
                <a:latin typeface="Times New Roman" panose="02020603050405020304" pitchFamily="18" charset="0"/>
                <a:cs typeface="Times New Roman" panose="02020603050405020304" pitchFamily="18" charset="0"/>
              </a:rPr>
              <a:t>mIoU</a:t>
            </a:r>
            <a:r>
              <a:rPr lang="en-US" dirty="0">
                <a:latin typeface="Times New Roman" panose="02020603050405020304" pitchFamily="18" charset="0"/>
                <a:cs typeface="Times New Roman" panose="02020603050405020304" pitchFamily="18" charset="0"/>
              </a:rPr>
              <a:t> of 0.701, accuracy of 94.4%. </a:t>
            </a:r>
          </a:p>
        </p:txBody>
      </p:sp>
      <p:pic>
        <p:nvPicPr>
          <p:cNvPr id="15" name="Picture 14">
            <a:extLst>
              <a:ext uri="{FF2B5EF4-FFF2-40B4-BE49-F238E27FC236}">
                <a16:creationId xmlns:a16="http://schemas.microsoft.com/office/drawing/2014/main" id="{81865B78-C1CF-434A-8D40-FA8B18605A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874" y="1121979"/>
            <a:ext cx="3696362" cy="2304391"/>
          </a:xfrm>
          <a:prstGeom prst="rect">
            <a:avLst/>
          </a:prstGeom>
        </p:spPr>
      </p:pic>
      <p:sp>
        <p:nvSpPr>
          <p:cNvPr id="16" name="TextBox 15">
            <a:extLst>
              <a:ext uri="{FF2B5EF4-FFF2-40B4-BE49-F238E27FC236}">
                <a16:creationId xmlns:a16="http://schemas.microsoft.com/office/drawing/2014/main" id="{2B589A55-83FF-40DA-BD4C-ED788927C256}"/>
              </a:ext>
            </a:extLst>
          </p:cNvPr>
          <p:cNvSpPr txBox="1"/>
          <p:nvPr/>
        </p:nvSpPr>
        <p:spPr>
          <a:xfrm>
            <a:off x="6082098" y="3251079"/>
            <a:ext cx="1827715"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Test Image</a:t>
            </a:r>
          </a:p>
        </p:txBody>
      </p:sp>
      <p:sp>
        <p:nvSpPr>
          <p:cNvPr id="17" name="TextBox 16">
            <a:extLst>
              <a:ext uri="{FF2B5EF4-FFF2-40B4-BE49-F238E27FC236}">
                <a16:creationId xmlns:a16="http://schemas.microsoft.com/office/drawing/2014/main" id="{EA14D25B-7B0D-4DA0-A7BE-656ECBD0FA73}"/>
              </a:ext>
            </a:extLst>
          </p:cNvPr>
          <p:cNvSpPr txBox="1"/>
          <p:nvPr/>
        </p:nvSpPr>
        <p:spPr>
          <a:xfrm>
            <a:off x="8896504" y="3210156"/>
            <a:ext cx="1827715"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Predicted Image</a:t>
            </a:r>
          </a:p>
        </p:txBody>
      </p:sp>
    </p:spTree>
    <p:extLst>
      <p:ext uri="{BB962C8B-B14F-4D97-AF65-F5344CB8AC3E}">
        <p14:creationId xmlns:p14="http://schemas.microsoft.com/office/powerpoint/2010/main" val="46875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CBF3-3751-40B1-8DA6-1B82FCE2E66D}"/>
              </a:ext>
            </a:extLst>
          </p:cNvPr>
          <p:cNvSpPr>
            <a:spLocks noGrp="1"/>
          </p:cNvSpPr>
          <p:nvPr>
            <p:ph type="title"/>
          </p:nvPr>
        </p:nvSpPr>
        <p:spPr>
          <a:xfrm>
            <a:off x="733096" y="241738"/>
            <a:ext cx="10515600" cy="1325563"/>
          </a:xfrm>
        </p:spPr>
        <p:txBody>
          <a:bodyPr/>
          <a:lstStyle/>
          <a:p>
            <a:pPr algn="ctr"/>
            <a:r>
              <a:rPr lang="en-US" dirty="0">
                <a:latin typeface="Copperplate Gothic Bold" panose="020E0705020206020404" pitchFamily="34" charset="0"/>
              </a:rPr>
              <a:t>FUTURE ENHANCEMENT</a:t>
            </a:r>
          </a:p>
        </p:txBody>
      </p:sp>
      <p:sp>
        <p:nvSpPr>
          <p:cNvPr id="4" name="TextBox 3">
            <a:extLst>
              <a:ext uri="{FF2B5EF4-FFF2-40B4-BE49-F238E27FC236}">
                <a16:creationId xmlns:a16="http://schemas.microsoft.com/office/drawing/2014/main" id="{CFE38FF2-2EE1-4CFB-98C7-085B2BED0867}"/>
              </a:ext>
            </a:extLst>
          </p:cNvPr>
          <p:cNvSpPr txBox="1"/>
          <p:nvPr/>
        </p:nvSpPr>
        <p:spPr>
          <a:xfrm>
            <a:off x="5507039" y="1733519"/>
            <a:ext cx="5214721" cy="3231654"/>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dataset can be enhanced by having inputs of the area covered by the satellite in the image, which would help in calculating the spread of the oil spill.</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Knowing the location of the SAR image, nearby coast guard can be alerted.</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Modelling can be enhanced with different combinations of algorithms.</a:t>
            </a:r>
          </a:p>
        </p:txBody>
      </p:sp>
      <p:grpSp>
        <p:nvGrpSpPr>
          <p:cNvPr id="5" name="Google Shape;2338;p45">
            <a:extLst>
              <a:ext uri="{FF2B5EF4-FFF2-40B4-BE49-F238E27FC236}">
                <a16:creationId xmlns:a16="http://schemas.microsoft.com/office/drawing/2014/main" id="{A1105A3E-0FEC-4747-A0CA-81E5CE393FF0}"/>
              </a:ext>
            </a:extLst>
          </p:cNvPr>
          <p:cNvGrpSpPr/>
          <p:nvPr/>
        </p:nvGrpSpPr>
        <p:grpSpPr>
          <a:xfrm>
            <a:off x="1208315" y="1869564"/>
            <a:ext cx="3492386" cy="3627721"/>
            <a:chOff x="3124753" y="2097067"/>
            <a:chExt cx="2904005" cy="2684408"/>
          </a:xfrm>
        </p:grpSpPr>
        <p:sp>
          <p:nvSpPr>
            <p:cNvPr id="6" name="Google Shape;2339;p45">
              <a:extLst>
                <a:ext uri="{FF2B5EF4-FFF2-40B4-BE49-F238E27FC236}">
                  <a16:creationId xmlns:a16="http://schemas.microsoft.com/office/drawing/2014/main" id="{DD614599-AA06-453F-9CEE-5CDE24DD4330}"/>
                </a:ext>
              </a:extLst>
            </p:cNvPr>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340;p45">
              <a:extLst>
                <a:ext uri="{FF2B5EF4-FFF2-40B4-BE49-F238E27FC236}">
                  <a16:creationId xmlns:a16="http://schemas.microsoft.com/office/drawing/2014/main" id="{E7814805-65A5-4951-8F0D-EAE0D255CDA6}"/>
                </a:ext>
              </a:extLst>
            </p:cNvPr>
            <p:cNvGrpSpPr/>
            <p:nvPr/>
          </p:nvGrpSpPr>
          <p:grpSpPr>
            <a:xfrm>
              <a:off x="3124761" y="2266506"/>
              <a:ext cx="1173544" cy="1038290"/>
              <a:chOff x="3039603" y="2097081"/>
              <a:chExt cx="1372888" cy="1214659"/>
            </a:xfrm>
          </p:grpSpPr>
          <p:sp>
            <p:nvSpPr>
              <p:cNvPr id="67" name="Google Shape;2341;p45">
                <a:extLst>
                  <a:ext uri="{FF2B5EF4-FFF2-40B4-BE49-F238E27FC236}">
                    <a16:creationId xmlns:a16="http://schemas.microsoft.com/office/drawing/2014/main" id="{AC256EB4-E3FC-4BF4-AB53-F202EDEE36A6}"/>
                  </a:ext>
                </a:extLst>
              </p:cNvPr>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42;p45">
                <a:extLst>
                  <a:ext uri="{FF2B5EF4-FFF2-40B4-BE49-F238E27FC236}">
                    <a16:creationId xmlns:a16="http://schemas.microsoft.com/office/drawing/2014/main" id="{CFE86D2A-09D8-473D-A41C-A1DF0C0130C8}"/>
                  </a:ext>
                </a:extLst>
              </p:cNvPr>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43;p45">
                <a:extLst>
                  <a:ext uri="{FF2B5EF4-FFF2-40B4-BE49-F238E27FC236}">
                    <a16:creationId xmlns:a16="http://schemas.microsoft.com/office/drawing/2014/main" id="{17098C31-CB0B-42D3-9DD9-5C030E6FD34B}"/>
                  </a:ext>
                </a:extLst>
              </p:cNvPr>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44;p45">
                <a:extLst>
                  <a:ext uri="{FF2B5EF4-FFF2-40B4-BE49-F238E27FC236}">
                    <a16:creationId xmlns:a16="http://schemas.microsoft.com/office/drawing/2014/main" id="{FBF8FBAD-61B8-412D-B3C5-DA65C458B6DF}"/>
                  </a:ext>
                </a:extLst>
              </p:cNvPr>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45;p45">
                <a:extLst>
                  <a:ext uri="{FF2B5EF4-FFF2-40B4-BE49-F238E27FC236}">
                    <a16:creationId xmlns:a16="http://schemas.microsoft.com/office/drawing/2014/main" id="{803B8774-E430-42EB-96B4-1ABFD539707E}"/>
                  </a:ext>
                </a:extLst>
              </p:cNvPr>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46;p45">
                <a:extLst>
                  <a:ext uri="{FF2B5EF4-FFF2-40B4-BE49-F238E27FC236}">
                    <a16:creationId xmlns:a16="http://schemas.microsoft.com/office/drawing/2014/main" id="{55A12C31-0451-48B1-8E40-FEDFE74FBC8B}"/>
                  </a:ext>
                </a:extLst>
              </p:cNvPr>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47;p45">
                <a:extLst>
                  <a:ext uri="{FF2B5EF4-FFF2-40B4-BE49-F238E27FC236}">
                    <a16:creationId xmlns:a16="http://schemas.microsoft.com/office/drawing/2014/main" id="{6B53A33D-84E6-4FB2-B010-30B0532419FC}"/>
                  </a:ext>
                </a:extLst>
              </p:cNvPr>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48;p45">
                <a:extLst>
                  <a:ext uri="{FF2B5EF4-FFF2-40B4-BE49-F238E27FC236}">
                    <a16:creationId xmlns:a16="http://schemas.microsoft.com/office/drawing/2014/main" id="{0F54298E-A88C-42C9-93F7-FDCD481FB470}"/>
                  </a:ext>
                </a:extLst>
              </p:cNvPr>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49;p45">
                <a:extLst>
                  <a:ext uri="{FF2B5EF4-FFF2-40B4-BE49-F238E27FC236}">
                    <a16:creationId xmlns:a16="http://schemas.microsoft.com/office/drawing/2014/main" id="{9ED89589-D74B-48F1-886B-C436A3EAECCC}"/>
                  </a:ext>
                </a:extLst>
              </p:cNvPr>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50;p45">
                <a:extLst>
                  <a:ext uri="{FF2B5EF4-FFF2-40B4-BE49-F238E27FC236}">
                    <a16:creationId xmlns:a16="http://schemas.microsoft.com/office/drawing/2014/main" id="{0EEE8F73-F26C-438B-99A3-8061E57ACFB9}"/>
                  </a:ext>
                </a:extLst>
              </p:cNvPr>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51;p45">
                <a:extLst>
                  <a:ext uri="{FF2B5EF4-FFF2-40B4-BE49-F238E27FC236}">
                    <a16:creationId xmlns:a16="http://schemas.microsoft.com/office/drawing/2014/main" id="{4CD973E4-71E2-46B7-A8CC-A216739BAF49}"/>
                  </a:ext>
                </a:extLst>
              </p:cNvPr>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52;p45">
                <a:extLst>
                  <a:ext uri="{FF2B5EF4-FFF2-40B4-BE49-F238E27FC236}">
                    <a16:creationId xmlns:a16="http://schemas.microsoft.com/office/drawing/2014/main" id="{DC92D2C8-43C3-48C7-948A-1F4350846536}"/>
                  </a:ext>
                </a:extLst>
              </p:cNvPr>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3;p45">
                <a:extLst>
                  <a:ext uri="{FF2B5EF4-FFF2-40B4-BE49-F238E27FC236}">
                    <a16:creationId xmlns:a16="http://schemas.microsoft.com/office/drawing/2014/main" id="{C8CB107D-C332-402F-AF1B-8B4EE82A6AF1}"/>
                  </a:ext>
                </a:extLst>
              </p:cNvPr>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54;p45">
                <a:extLst>
                  <a:ext uri="{FF2B5EF4-FFF2-40B4-BE49-F238E27FC236}">
                    <a16:creationId xmlns:a16="http://schemas.microsoft.com/office/drawing/2014/main" id="{28877DCD-67B1-4EBE-BAD9-FB13E10A7BCB}"/>
                  </a:ext>
                </a:extLst>
              </p:cNvPr>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55;p45">
                <a:extLst>
                  <a:ext uri="{FF2B5EF4-FFF2-40B4-BE49-F238E27FC236}">
                    <a16:creationId xmlns:a16="http://schemas.microsoft.com/office/drawing/2014/main" id="{FD536C26-8A1E-407E-A711-DE391A45B89D}"/>
                  </a:ext>
                </a:extLst>
              </p:cNvPr>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56;p45">
                <a:extLst>
                  <a:ext uri="{FF2B5EF4-FFF2-40B4-BE49-F238E27FC236}">
                    <a16:creationId xmlns:a16="http://schemas.microsoft.com/office/drawing/2014/main" id="{27CDE612-5405-4275-92F5-0043C6987D23}"/>
                  </a:ext>
                </a:extLst>
              </p:cNvPr>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57;p45">
                <a:extLst>
                  <a:ext uri="{FF2B5EF4-FFF2-40B4-BE49-F238E27FC236}">
                    <a16:creationId xmlns:a16="http://schemas.microsoft.com/office/drawing/2014/main" id="{FBC9141C-9B03-48CA-AB60-FC7A8D22A143}"/>
                  </a:ext>
                </a:extLst>
              </p:cNvPr>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58;p45">
                <a:extLst>
                  <a:ext uri="{FF2B5EF4-FFF2-40B4-BE49-F238E27FC236}">
                    <a16:creationId xmlns:a16="http://schemas.microsoft.com/office/drawing/2014/main" id="{BD2CED2C-64A1-4972-AD80-4179C731F9B2}"/>
                  </a:ext>
                </a:extLst>
              </p:cNvPr>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59;p45">
                <a:extLst>
                  <a:ext uri="{FF2B5EF4-FFF2-40B4-BE49-F238E27FC236}">
                    <a16:creationId xmlns:a16="http://schemas.microsoft.com/office/drawing/2014/main" id="{E9CA5B3A-3CDB-43D7-9EC8-C854DFA44B7D}"/>
                  </a:ext>
                </a:extLst>
              </p:cNvPr>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60;p45">
                <a:extLst>
                  <a:ext uri="{FF2B5EF4-FFF2-40B4-BE49-F238E27FC236}">
                    <a16:creationId xmlns:a16="http://schemas.microsoft.com/office/drawing/2014/main" id="{4A50FEB6-5F2E-4CF9-AE41-7105308FEB27}"/>
                  </a:ext>
                </a:extLst>
              </p:cNvPr>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61;p45">
                <a:extLst>
                  <a:ext uri="{FF2B5EF4-FFF2-40B4-BE49-F238E27FC236}">
                    <a16:creationId xmlns:a16="http://schemas.microsoft.com/office/drawing/2014/main" id="{14EBED07-3DB8-4DB3-B584-8A9D9F0EC86B}"/>
                  </a:ext>
                </a:extLst>
              </p:cNvPr>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62;p45">
                <a:extLst>
                  <a:ext uri="{FF2B5EF4-FFF2-40B4-BE49-F238E27FC236}">
                    <a16:creationId xmlns:a16="http://schemas.microsoft.com/office/drawing/2014/main" id="{8B13729A-BB73-4B9F-89BF-5F5FB9B094BC}"/>
                  </a:ext>
                </a:extLst>
              </p:cNvPr>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63;p45">
                <a:extLst>
                  <a:ext uri="{FF2B5EF4-FFF2-40B4-BE49-F238E27FC236}">
                    <a16:creationId xmlns:a16="http://schemas.microsoft.com/office/drawing/2014/main" id="{4856E484-B22F-4B8D-B849-6504BD809453}"/>
                  </a:ext>
                </a:extLst>
              </p:cNvPr>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64;p45">
                <a:extLst>
                  <a:ext uri="{FF2B5EF4-FFF2-40B4-BE49-F238E27FC236}">
                    <a16:creationId xmlns:a16="http://schemas.microsoft.com/office/drawing/2014/main" id="{BA5516C7-F9E0-4157-A1F9-6CD5DCF8CF2C}"/>
                  </a:ext>
                </a:extLst>
              </p:cNvPr>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65;p45">
                <a:extLst>
                  <a:ext uri="{FF2B5EF4-FFF2-40B4-BE49-F238E27FC236}">
                    <a16:creationId xmlns:a16="http://schemas.microsoft.com/office/drawing/2014/main" id="{534EC63F-533C-4A7E-9FFE-1DC8C7F9E9EF}"/>
                  </a:ext>
                </a:extLst>
              </p:cNvPr>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66;p45">
                <a:extLst>
                  <a:ext uri="{FF2B5EF4-FFF2-40B4-BE49-F238E27FC236}">
                    <a16:creationId xmlns:a16="http://schemas.microsoft.com/office/drawing/2014/main" id="{82601C88-942A-42E1-BF89-9AFC2424473D}"/>
                  </a:ext>
                </a:extLst>
              </p:cNvPr>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67;p45">
                <a:extLst>
                  <a:ext uri="{FF2B5EF4-FFF2-40B4-BE49-F238E27FC236}">
                    <a16:creationId xmlns:a16="http://schemas.microsoft.com/office/drawing/2014/main" id="{7A0CA84E-3872-4B5E-A317-81FD9A5B9884}"/>
                  </a:ext>
                </a:extLst>
              </p:cNvPr>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68;p45">
                <a:extLst>
                  <a:ext uri="{FF2B5EF4-FFF2-40B4-BE49-F238E27FC236}">
                    <a16:creationId xmlns:a16="http://schemas.microsoft.com/office/drawing/2014/main" id="{8FED28E9-30D5-4942-B5FC-596DB51BAAF2}"/>
                  </a:ext>
                </a:extLst>
              </p:cNvPr>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69;p45">
                <a:extLst>
                  <a:ext uri="{FF2B5EF4-FFF2-40B4-BE49-F238E27FC236}">
                    <a16:creationId xmlns:a16="http://schemas.microsoft.com/office/drawing/2014/main" id="{A908A64E-2E66-41EF-BC55-AB902B2DFEE5}"/>
                  </a:ext>
                </a:extLst>
              </p:cNvPr>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70;p45">
                <a:extLst>
                  <a:ext uri="{FF2B5EF4-FFF2-40B4-BE49-F238E27FC236}">
                    <a16:creationId xmlns:a16="http://schemas.microsoft.com/office/drawing/2014/main" id="{55A98EA8-A0FC-491E-A331-DFE903AEAA6E}"/>
                  </a:ext>
                </a:extLst>
              </p:cNvPr>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71;p45">
                <a:extLst>
                  <a:ext uri="{FF2B5EF4-FFF2-40B4-BE49-F238E27FC236}">
                    <a16:creationId xmlns:a16="http://schemas.microsoft.com/office/drawing/2014/main" id="{DF26624B-0A30-4043-B3DE-ED4487E01FED}"/>
                  </a:ext>
                </a:extLst>
              </p:cNvPr>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72;p45">
                <a:extLst>
                  <a:ext uri="{FF2B5EF4-FFF2-40B4-BE49-F238E27FC236}">
                    <a16:creationId xmlns:a16="http://schemas.microsoft.com/office/drawing/2014/main" id="{E91D124F-E7BF-4E62-A25E-2EA6220DFC00}"/>
                  </a:ext>
                </a:extLst>
              </p:cNvPr>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73;p45">
                <a:extLst>
                  <a:ext uri="{FF2B5EF4-FFF2-40B4-BE49-F238E27FC236}">
                    <a16:creationId xmlns:a16="http://schemas.microsoft.com/office/drawing/2014/main" id="{62A4382A-212F-4F03-8A84-C60F4BE6A7CC}"/>
                  </a:ext>
                </a:extLst>
              </p:cNvPr>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74;p45">
                <a:extLst>
                  <a:ext uri="{FF2B5EF4-FFF2-40B4-BE49-F238E27FC236}">
                    <a16:creationId xmlns:a16="http://schemas.microsoft.com/office/drawing/2014/main" id="{65DE9D63-D5E5-4246-92BB-8C410E6A5A72}"/>
                  </a:ext>
                </a:extLst>
              </p:cNvPr>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75;p45">
                <a:extLst>
                  <a:ext uri="{FF2B5EF4-FFF2-40B4-BE49-F238E27FC236}">
                    <a16:creationId xmlns:a16="http://schemas.microsoft.com/office/drawing/2014/main" id="{23E2F3C0-7907-41BF-9346-828D6512EFF2}"/>
                  </a:ext>
                </a:extLst>
              </p:cNvPr>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76;p45">
                <a:extLst>
                  <a:ext uri="{FF2B5EF4-FFF2-40B4-BE49-F238E27FC236}">
                    <a16:creationId xmlns:a16="http://schemas.microsoft.com/office/drawing/2014/main" id="{528CF917-20B3-4C44-9716-21C70C419685}"/>
                  </a:ext>
                </a:extLst>
              </p:cNvPr>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77;p45">
                <a:extLst>
                  <a:ext uri="{FF2B5EF4-FFF2-40B4-BE49-F238E27FC236}">
                    <a16:creationId xmlns:a16="http://schemas.microsoft.com/office/drawing/2014/main" id="{4C082D17-94FB-4E02-B028-6FDAA17061E5}"/>
                  </a:ext>
                </a:extLst>
              </p:cNvPr>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78;p45">
                <a:extLst>
                  <a:ext uri="{FF2B5EF4-FFF2-40B4-BE49-F238E27FC236}">
                    <a16:creationId xmlns:a16="http://schemas.microsoft.com/office/drawing/2014/main" id="{FE7522FE-0C5F-4505-9FC5-66A94F4488E4}"/>
                  </a:ext>
                </a:extLst>
              </p:cNvPr>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79;p45">
                <a:extLst>
                  <a:ext uri="{FF2B5EF4-FFF2-40B4-BE49-F238E27FC236}">
                    <a16:creationId xmlns:a16="http://schemas.microsoft.com/office/drawing/2014/main" id="{BD0F8CFB-8D25-418D-94A9-08A17232198B}"/>
                  </a:ext>
                </a:extLst>
              </p:cNvPr>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80;p45">
                <a:extLst>
                  <a:ext uri="{FF2B5EF4-FFF2-40B4-BE49-F238E27FC236}">
                    <a16:creationId xmlns:a16="http://schemas.microsoft.com/office/drawing/2014/main" id="{43B356AF-4803-40ED-8F30-C0F7585FFA1D}"/>
                  </a:ext>
                </a:extLst>
              </p:cNvPr>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81;p45">
                <a:extLst>
                  <a:ext uri="{FF2B5EF4-FFF2-40B4-BE49-F238E27FC236}">
                    <a16:creationId xmlns:a16="http://schemas.microsoft.com/office/drawing/2014/main" id="{6CE2F7C4-5491-4271-9ACB-8BF619DDC145}"/>
                  </a:ext>
                </a:extLst>
              </p:cNvPr>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82;p45">
                <a:extLst>
                  <a:ext uri="{FF2B5EF4-FFF2-40B4-BE49-F238E27FC236}">
                    <a16:creationId xmlns:a16="http://schemas.microsoft.com/office/drawing/2014/main" id="{D42F8187-91D5-4B7A-83BB-13CEFD35A560}"/>
                  </a:ext>
                </a:extLst>
              </p:cNvPr>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83;p45">
                <a:extLst>
                  <a:ext uri="{FF2B5EF4-FFF2-40B4-BE49-F238E27FC236}">
                    <a16:creationId xmlns:a16="http://schemas.microsoft.com/office/drawing/2014/main" id="{B734C50D-DC58-4132-AD8D-871565B0FDBF}"/>
                  </a:ext>
                </a:extLst>
              </p:cNvPr>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84;p45">
                <a:extLst>
                  <a:ext uri="{FF2B5EF4-FFF2-40B4-BE49-F238E27FC236}">
                    <a16:creationId xmlns:a16="http://schemas.microsoft.com/office/drawing/2014/main" id="{BFF3D608-1C16-499E-ACCD-FCA7C14AD9CF}"/>
                  </a:ext>
                </a:extLst>
              </p:cNvPr>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85;p45">
                <a:extLst>
                  <a:ext uri="{FF2B5EF4-FFF2-40B4-BE49-F238E27FC236}">
                    <a16:creationId xmlns:a16="http://schemas.microsoft.com/office/drawing/2014/main" id="{E17FDFDE-69C3-4585-9737-2D80E4241000}"/>
                  </a:ext>
                </a:extLst>
              </p:cNvPr>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86;p45">
                <a:extLst>
                  <a:ext uri="{FF2B5EF4-FFF2-40B4-BE49-F238E27FC236}">
                    <a16:creationId xmlns:a16="http://schemas.microsoft.com/office/drawing/2014/main" id="{CDC3B237-3285-4EDF-B59D-A1558736106F}"/>
                  </a:ext>
                </a:extLst>
              </p:cNvPr>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87;p45">
                <a:extLst>
                  <a:ext uri="{FF2B5EF4-FFF2-40B4-BE49-F238E27FC236}">
                    <a16:creationId xmlns:a16="http://schemas.microsoft.com/office/drawing/2014/main" id="{80F5F7EF-A341-4906-A10D-22F131917AB7}"/>
                  </a:ext>
                </a:extLst>
              </p:cNvPr>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88;p45">
                <a:extLst>
                  <a:ext uri="{FF2B5EF4-FFF2-40B4-BE49-F238E27FC236}">
                    <a16:creationId xmlns:a16="http://schemas.microsoft.com/office/drawing/2014/main" id="{54D6A0A1-7942-45AE-96A5-DD974B9FE848}"/>
                  </a:ext>
                </a:extLst>
              </p:cNvPr>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89;p45">
                <a:extLst>
                  <a:ext uri="{FF2B5EF4-FFF2-40B4-BE49-F238E27FC236}">
                    <a16:creationId xmlns:a16="http://schemas.microsoft.com/office/drawing/2014/main" id="{80090FD6-8426-49A8-B0F5-BFF365EFC2E0}"/>
                  </a:ext>
                </a:extLst>
              </p:cNvPr>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90;p45">
                <a:extLst>
                  <a:ext uri="{FF2B5EF4-FFF2-40B4-BE49-F238E27FC236}">
                    <a16:creationId xmlns:a16="http://schemas.microsoft.com/office/drawing/2014/main" id="{FC6DCB94-184E-4248-8270-74D2691A0AB9}"/>
                  </a:ext>
                </a:extLst>
              </p:cNvPr>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91;p45">
                <a:extLst>
                  <a:ext uri="{FF2B5EF4-FFF2-40B4-BE49-F238E27FC236}">
                    <a16:creationId xmlns:a16="http://schemas.microsoft.com/office/drawing/2014/main" id="{F101D607-E503-4128-9F18-DE0EE567A9EE}"/>
                  </a:ext>
                </a:extLst>
              </p:cNvPr>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92;p45">
                <a:extLst>
                  <a:ext uri="{FF2B5EF4-FFF2-40B4-BE49-F238E27FC236}">
                    <a16:creationId xmlns:a16="http://schemas.microsoft.com/office/drawing/2014/main" id="{7F074E1F-584B-4B8C-87DD-E1ECF67CA917}"/>
                  </a:ext>
                </a:extLst>
              </p:cNvPr>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393;p45">
              <a:extLst>
                <a:ext uri="{FF2B5EF4-FFF2-40B4-BE49-F238E27FC236}">
                  <a16:creationId xmlns:a16="http://schemas.microsoft.com/office/drawing/2014/main" id="{0A61DB15-EBA8-46AE-A49A-015E8778D26A}"/>
                </a:ext>
              </a:extLst>
            </p:cNvPr>
            <p:cNvGrpSpPr/>
            <p:nvPr/>
          </p:nvGrpSpPr>
          <p:grpSpPr>
            <a:xfrm>
              <a:off x="4962121" y="2452285"/>
              <a:ext cx="1066388" cy="666717"/>
              <a:chOff x="5097171" y="2413221"/>
              <a:chExt cx="931587" cy="582388"/>
            </a:xfrm>
          </p:grpSpPr>
          <p:sp>
            <p:nvSpPr>
              <p:cNvPr id="44" name="Google Shape;2394;p45">
                <a:extLst>
                  <a:ext uri="{FF2B5EF4-FFF2-40B4-BE49-F238E27FC236}">
                    <a16:creationId xmlns:a16="http://schemas.microsoft.com/office/drawing/2014/main" id="{AB95160F-32DF-47EA-87B3-67A186FE7302}"/>
                  </a:ext>
                </a:extLst>
              </p:cNvPr>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95;p45">
                <a:extLst>
                  <a:ext uri="{FF2B5EF4-FFF2-40B4-BE49-F238E27FC236}">
                    <a16:creationId xmlns:a16="http://schemas.microsoft.com/office/drawing/2014/main" id="{EB81FDD7-F57F-4364-828A-4926128CDB03}"/>
                  </a:ext>
                </a:extLst>
              </p:cNvPr>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6;p45">
                <a:extLst>
                  <a:ext uri="{FF2B5EF4-FFF2-40B4-BE49-F238E27FC236}">
                    <a16:creationId xmlns:a16="http://schemas.microsoft.com/office/drawing/2014/main" id="{C289FD93-DBBC-4ADE-BF16-28D472A6C425}"/>
                  </a:ext>
                </a:extLst>
              </p:cNvPr>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7;p45">
                <a:extLst>
                  <a:ext uri="{FF2B5EF4-FFF2-40B4-BE49-F238E27FC236}">
                    <a16:creationId xmlns:a16="http://schemas.microsoft.com/office/drawing/2014/main" id="{3F3B7431-B1A3-486A-8FE2-F2D2A3570AD0}"/>
                  </a:ext>
                </a:extLst>
              </p:cNvPr>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8;p45">
                <a:extLst>
                  <a:ext uri="{FF2B5EF4-FFF2-40B4-BE49-F238E27FC236}">
                    <a16:creationId xmlns:a16="http://schemas.microsoft.com/office/drawing/2014/main" id="{11F3BBB0-EC81-47D3-A940-EC5EA22D3D84}"/>
                  </a:ext>
                </a:extLst>
              </p:cNvPr>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9;p45">
                <a:extLst>
                  <a:ext uri="{FF2B5EF4-FFF2-40B4-BE49-F238E27FC236}">
                    <a16:creationId xmlns:a16="http://schemas.microsoft.com/office/drawing/2014/main" id="{9FB9985D-3CFA-43AF-A2F6-E8A2B728843F}"/>
                  </a:ext>
                </a:extLst>
              </p:cNvPr>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0;p45">
                <a:extLst>
                  <a:ext uri="{FF2B5EF4-FFF2-40B4-BE49-F238E27FC236}">
                    <a16:creationId xmlns:a16="http://schemas.microsoft.com/office/drawing/2014/main" id="{F60E5B20-1C30-42D2-B6D1-58F7E1400BB1}"/>
                  </a:ext>
                </a:extLst>
              </p:cNvPr>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01;p45">
                <a:extLst>
                  <a:ext uri="{FF2B5EF4-FFF2-40B4-BE49-F238E27FC236}">
                    <a16:creationId xmlns:a16="http://schemas.microsoft.com/office/drawing/2014/main" id="{CB5C940F-C16F-4266-A01D-64CD69155656}"/>
                  </a:ext>
                </a:extLst>
              </p:cNvPr>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02;p45">
                <a:extLst>
                  <a:ext uri="{FF2B5EF4-FFF2-40B4-BE49-F238E27FC236}">
                    <a16:creationId xmlns:a16="http://schemas.microsoft.com/office/drawing/2014/main" id="{E3DD257E-1847-4F12-AEB7-6596A7F3086B}"/>
                  </a:ext>
                </a:extLst>
              </p:cNvPr>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03;p45">
                <a:extLst>
                  <a:ext uri="{FF2B5EF4-FFF2-40B4-BE49-F238E27FC236}">
                    <a16:creationId xmlns:a16="http://schemas.microsoft.com/office/drawing/2014/main" id="{066EBDD0-89D4-4790-B06A-080F73DAD040}"/>
                  </a:ext>
                </a:extLst>
              </p:cNvPr>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04;p45">
                <a:extLst>
                  <a:ext uri="{FF2B5EF4-FFF2-40B4-BE49-F238E27FC236}">
                    <a16:creationId xmlns:a16="http://schemas.microsoft.com/office/drawing/2014/main" id="{11CF5C6D-8110-4C57-A14C-3D01DD86DA55}"/>
                  </a:ext>
                </a:extLst>
              </p:cNvPr>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05;p45">
                <a:extLst>
                  <a:ext uri="{FF2B5EF4-FFF2-40B4-BE49-F238E27FC236}">
                    <a16:creationId xmlns:a16="http://schemas.microsoft.com/office/drawing/2014/main" id="{00659021-343C-4433-9C6F-1716648C967D}"/>
                  </a:ext>
                </a:extLst>
              </p:cNvPr>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06;p45">
                <a:extLst>
                  <a:ext uri="{FF2B5EF4-FFF2-40B4-BE49-F238E27FC236}">
                    <a16:creationId xmlns:a16="http://schemas.microsoft.com/office/drawing/2014/main" id="{87A0F428-5C4C-4CEC-A11C-E2D4E29FA426}"/>
                  </a:ext>
                </a:extLst>
              </p:cNvPr>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07;p45">
                <a:extLst>
                  <a:ext uri="{FF2B5EF4-FFF2-40B4-BE49-F238E27FC236}">
                    <a16:creationId xmlns:a16="http://schemas.microsoft.com/office/drawing/2014/main" id="{9E8F4A55-5FF4-44AA-A714-FDAF492F7B28}"/>
                  </a:ext>
                </a:extLst>
              </p:cNvPr>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08;p45">
                <a:extLst>
                  <a:ext uri="{FF2B5EF4-FFF2-40B4-BE49-F238E27FC236}">
                    <a16:creationId xmlns:a16="http://schemas.microsoft.com/office/drawing/2014/main" id="{4EB01F56-05FC-4270-ADF5-7245A66E94DE}"/>
                  </a:ext>
                </a:extLst>
              </p:cNvPr>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09;p45">
                <a:extLst>
                  <a:ext uri="{FF2B5EF4-FFF2-40B4-BE49-F238E27FC236}">
                    <a16:creationId xmlns:a16="http://schemas.microsoft.com/office/drawing/2014/main" id="{C7167729-6788-4956-8B0C-BADFA40753F1}"/>
                  </a:ext>
                </a:extLst>
              </p:cNvPr>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10;p45">
                <a:extLst>
                  <a:ext uri="{FF2B5EF4-FFF2-40B4-BE49-F238E27FC236}">
                    <a16:creationId xmlns:a16="http://schemas.microsoft.com/office/drawing/2014/main" id="{3765883B-56EC-409E-A9FE-B068D398ED44}"/>
                  </a:ext>
                </a:extLst>
              </p:cNvPr>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11;p45">
                <a:extLst>
                  <a:ext uri="{FF2B5EF4-FFF2-40B4-BE49-F238E27FC236}">
                    <a16:creationId xmlns:a16="http://schemas.microsoft.com/office/drawing/2014/main" id="{C7D3D34D-2AAE-4004-8012-C1D59CB05C00}"/>
                  </a:ext>
                </a:extLst>
              </p:cNvPr>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12;p45">
                <a:extLst>
                  <a:ext uri="{FF2B5EF4-FFF2-40B4-BE49-F238E27FC236}">
                    <a16:creationId xmlns:a16="http://schemas.microsoft.com/office/drawing/2014/main" id="{45F02261-75CB-4652-9AE8-AB3CA1387480}"/>
                  </a:ext>
                </a:extLst>
              </p:cNvPr>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13;p45">
                <a:extLst>
                  <a:ext uri="{FF2B5EF4-FFF2-40B4-BE49-F238E27FC236}">
                    <a16:creationId xmlns:a16="http://schemas.microsoft.com/office/drawing/2014/main" id="{AC06328B-A3AE-4A1C-B5CF-3837F4F41E8D}"/>
                  </a:ext>
                </a:extLst>
              </p:cNvPr>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14;p45">
                <a:extLst>
                  <a:ext uri="{FF2B5EF4-FFF2-40B4-BE49-F238E27FC236}">
                    <a16:creationId xmlns:a16="http://schemas.microsoft.com/office/drawing/2014/main" id="{A3402684-44A5-4190-ADD7-C817AAF3C739}"/>
                  </a:ext>
                </a:extLst>
              </p:cNvPr>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15;p45">
                <a:extLst>
                  <a:ext uri="{FF2B5EF4-FFF2-40B4-BE49-F238E27FC236}">
                    <a16:creationId xmlns:a16="http://schemas.microsoft.com/office/drawing/2014/main" id="{1D9624A6-E68C-4900-A65D-C150868399CE}"/>
                  </a:ext>
                </a:extLst>
              </p:cNvPr>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16;p45">
                <a:extLst>
                  <a:ext uri="{FF2B5EF4-FFF2-40B4-BE49-F238E27FC236}">
                    <a16:creationId xmlns:a16="http://schemas.microsoft.com/office/drawing/2014/main" id="{BA7F6E75-807F-4B47-844C-8914AED2F270}"/>
                  </a:ext>
                </a:extLst>
              </p:cNvPr>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417;p45">
              <a:extLst>
                <a:ext uri="{FF2B5EF4-FFF2-40B4-BE49-F238E27FC236}">
                  <a16:creationId xmlns:a16="http://schemas.microsoft.com/office/drawing/2014/main" id="{C2F9D088-9CBF-45DD-8A30-8C1A00EA4C40}"/>
                </a:ext>
              </a:extLst>
            </p:cNvPr>
            <p:cNvGrpSpPr/>
            <p:nvPr/>
          </p:nvGrpSpPr>
          <p:grpSpPr>
            <a:xfrm>
              <a:off x="3124753" y="2097067"/>
              <a:ext cx="2904005" cy="2628275"/>
              <a:chOff x="735516" y="1544617"/>
              <a:chExt cx="2904005" cy="2628275"/>
            </a:xfrm>
          </p:grpSpPr>
          <p:sp>
            <p:nvSpPr>
              <p:cNvPr id="10" name="Google Shape;2418;p45">
                <a:extLst>
                  <a:ext uri="{FF2B5EF4-FFF2-40B4-BE49-F238E27FC236}">
                    <a16:creationId xmlns:a16="http://schemas.microsoft.com/office/drawing/2014/main" id="{E5F679E2-2FC6-4F93-8009-3DA3DF22B4F8}"/>
                  </a:ext>
                </a:extLst>
              </p:cNvPr>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9;p45">
                <a:extLst>
                  <a:ext uri="{FF2B5EF4-FFF2-40B4-BE49-F238E27FC236}">
                    <a16:creationId xmlns:a16="http://schemas.microsoft.com/office/drawing/2014/main" id="{C6D599E9-ECCC-48C1-830A-11EA598DBB60}"/>
                  </a:ext>
                </a:extLst>
              </p:cNvPr>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0;p45">
                <a:extLst>
                  <a:ext uri="{FF2B5EF4-FFF2-40B4-BE49-F238E27FC236}">
                    <a16:creationId xmlns:a16="http://schemas.microsoft.com/office/drawing/2014/main" id="{F19E761A-B0CA-4902-95A0-52A6E6C43B30}"/>
                  </a:ext>
                </a:extLst>
              </p:cNvPr>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1;p45">
                <a:extLst>
                  <a:ext uri="{FF2B5EF4-FFF2-40B4-BE49-F238E27FC236}">
                    <a16:creationId xmlns:a16="http://schemas.microsoft.com/office/drawing/2014/main" id="{8105AA5C-E5BC-4AB1-808F-29A07A00C7C7}"/>
                  </a:ext>
                </a:extLst>
              </p:cNvPr>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2;p45">
                <a:extLst>
                  <a:ext uri="{FF2B5EF4-FFF2-40B4-BE49-F238E27FC236}">
                    <a16:creationId xmlns:a16="http://schemas.microsoft.com/office/drawing/2014/main" id="{BE4EFA0A-94DD-41AB-8675-4D5DD2D03F92}"/>
                  </a:ext>
                </a:extLst>
              </p:cNvPr>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23;p45">
                <a:extLst>
                  <a:ext uri="{FF2B5EF4-FFF2-40B4-BE49-F238E27FC236}">
                    <a16:creationId xmlns:a16="http://schemas.microsoft.com/office/drawing/2014/main" id="{80257231-2753-47DB-AB83-D2D4B7E04CB7}"/>
                  </a:ext>
                </a:extLst>
              </p:cNvPr>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24;p45">
                <a:extLst>
                  <a:ext uri="{FF2B5EF4-FFF2-40B4-BE49-F238E27FC236}">
                    <a16:creationId xmlns:a16="http://schemas.microsoft.com/office/drawing/2014/main" id="{134AD608-4397-46AC-8E0A-CDBF66993931}"/>
                  </a:ext>
                </a:extLst>
              </p:cNvPr>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5;p45">
                <a:extLst>
                  <a:ext uri="{FF2B5EF4-FFF2-40B4-BE49-F238E27FC236}">
                    <a16:creationId xmlns:a16="http://schemas.microsoft.com/office/drawing/2014/main" id="{058A9E50-667F-4276-9145-3D2BAE95DE7B}"/>
                  </a:ext>
                </a:extLst>
              </p:cNvPr>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6;p45">
                <a:extLst>
                  <a:ext uri="{FF2B5EF4-FFF2-40B4-BE49-F238E27FC236}">
                    <a16:creationId xmlns:a16="http://schemas.microsoft.com/office/drawing/2014/main" id="{1F2FAB8D-FE9B-41A5-B415-322C2770323F}"/>
                  </a:ext>
                </a:extLst>
              </p:cNvPr>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7;p45">
                <a:extLst>
                  <a:ext uri="{FF2B5EF4-FFF2-40B4-BE49-F238E27FC236}">
                    <a16:creationId xmlns:a16="http://schemas.microsoft.com/office/drawing/2014/main" id="{00343395-56A1-479C-BA35-A465399FA98C}"/>
                  </a:ext>
                </a:extLst>
              </p:cNvPr>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8;p45">
                <a:extLst>
                  <a:ext uri="{FF2B5EF4-FFF2-40B4-BE49-F238E27FC236}">
                    <a16:creationId xmlns:a16="http://schemas.microsoft.com/office/drawing/2014/main" id="{FD068B35-269B-4D39-9AC7-69702F099DE1}"/>
                  </a:ext>
                </a:extLst>
              </p:cNvPr>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9;p45">
                <a:extLst>
                  <a:ext uri="{FF2B5EF4-FFF2-40B4-BE49-F238E27FC236}">
                    <a16:creationId xmlns:a16="http://schemas.microsoft.com/office/drawing/2014/main" id="{BB9C2DF2-AD9C-488F-B1EC-F72A84D16256}"/>
                  </a:ext>
                </a:extLst>
              </p:cNvPr>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30;p45">
                <a:extLst>
                  <a:ext uri="{FF2B5EF4-FFF2-40B4-BE49-F238E27FC236}">
                    <a16:creationId xmlns:a16="http://schemas.microsoft.com/office/drawing/2014/main" id="{27F19B34-4A31-474E-BD6C-5626CA24EEDC}"/>
                  </a:ext>
                </a:extLst>
              </p:cNvPr>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31;p45">
                <a:extLst>
                  <a:ext uri="{FF2B5EF4-FFF2-40B4-BE49-F238E27FC236}">
                    <a16:creationId xmlns:a16="http://schemas.microsoft.com/office/drawing/2014/main" id="{CE35110C-083B-4321-A9E5-65A9B1F95E26}"/>
                  </a:ext>
                </a:extLst>
              </p:cNvPr>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32;p45">
                <a:extLst>
                  <a:ext uri="{FF2B5EF4-FFF2-40B4-BE49-F238E27FC236}">
                    <a16:creationId xmlns:a16="http://schemas.microsoft.com/office/drawing/2014/main" id="{BD730410-72DC-4C28-BE65-9E495B33250D}"/>
                  </a:ext>
                </a:extLst>
              </p:cNvPr>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3;p45">
                <a:extLst>
                  <a:ext uri="{FF2B5EF4-FFF2-40B4-BE49-F238E27FC236}">
                    <a16:creationId xmlns:a16="http://schemas.microsoft.com/office/drawing/2014/main" id="{26162029-3700-4864-BFA3-56E07D1D3347}"/>
                  </a:ext>
                </a:extLst>
              </p:cNvPr>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34;p45">
                <a:extLst>
                  <a:ext uri="{FF2B5EF4-FFF2-40B4-BE49-F238E27FC236}">
                    <a16:creationId xmlns:a16="http://schemas.microsoft.com/office/drawing/2014/main" id="{F2EDAF4C-949B-434E-ACA7-23C7121A6F9D}"/>
                  </a:ext>
                </a:extLst>
              </p:cNvPr>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35;p45">
                <a:extLst>
                  <a:ext uri="{FF2B5EF4-FFF2-40B4-BE49-F238E27FC236}">
                    <a16:creationId xmlns:a16="http://schemas.microsoft.com/office/drawing/2014/main" id="{968007B3-E001-473E-B605-BC13159183D2}"/>
                  </a:ext>
                </a:extLst>
              </p:cNvPr>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36;p45">
                <a:extLst>
                  <a:ext uri="{FF2B5EF4-FFF2-40B4-BE49-F238E27FC236}">
                    <a16:creationId xmlns:a16="http://schemas.microsoft.com/office/drawing/2014/main" id="{751F1E3A-C307-47B2-BC26-0258FE599B6A}"/>
                  </a:ext>
                </a:extLst>
              </p:cNvPr>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37;p45">
                <a:extLst>
                  <a:ext uri="{FF2B5EF4-FFF2-40B4-BE49-F238E27FC236}">
                    <a16:creationId xmlns:a16="http://schemas.microsoft.com/office/drawing/2014/main" id="{D6E41220-60DA-48D5-A41D-41A236609AD0}"/>
                  </a:ext>
                </a:extLst>
              </p:cNvPr>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38;p45">
                <a:extLst>
                  <a:ext uri="{FF2B5EF4-FFF2-40B4-BE49-F238E27FC236}">
                    <a16:creationId xmlns:a16="http://schemas.microsoft.com/office/drawing/2014/main" id="{A2D19DE0-1114-43E6-8BBC-725B48E6C0F3}"/>
                  </a:ext>
                </a:extLst>
              </p:cNvPr>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9;p45">
                <a:extLst>
                  <a:ext uri="{FF2B5EF4-FFF2-40B4-BE49-F238E27FC236}">
                    <a16:creationId xmlns:a16="http://schemas.microsoft.com/office/drawing/2014/main" id="{193A2585-3AEC-4450-9365-F74F2E93A1EC}"/>
                  </a:ext>
                </a:extLst>
              </p:cNvPr>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40;p45">
                <a:extLst>
                  <a:ext uri="{FF2B5EF4-FFF2-40B4-BE49-F238E27FC236}">
                    <a16:creationId xmlns:a16="http://schemas.microsoft.com/office/drawing/2014/main" id="{DA4E3F36-5305-49FB-983D-EDFC202ADE60}"/>
                  </a:ext>
                </a:extLst>
              </p:cNvPr>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1;p45">
                <a:extLst>
                  <a:ext uri="{FF2B5EF4-FFF2-40B4-BE49-F238E27FC236}">
                    <a16:creationId xmlns:a16="http://schemas.microsoft.com/office/drawing/2014/main" id="{630A7970-EDEA-43F1-9DD5-350D3F357ACB}"/>
                  </a:ext>
                </a:extLst>
              </p:cNvPr>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42;p45">
                <a:extLst>
                  <a:ext uri="{FF2B5EF4-FFF2-40B4-BE49-F238E27FC236}">
                    <a16:creationId xmlns:a16="http://schemas.microsoft.com/office/drawing/2014/main" id="{4D447565-62C5-4A68-B8F0-71178942DA81}"/>
                  </a:ext>
                </a:extLst>
              </p:cNvPr>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43;p45">
                <a:extLst>
                  <a:ext uri="{FF2B5EF4-FFF2-40B4-BE49-F238E27FC236}">
                    <a16:creationId xmlns:a16="http://schemas.microsoft.com/office/drawing/2014/main" id="{161D2FAE-9FC3-43E5-9A62-23B1E67D706D}"/>
                  </a:ext>
                </a:extLst>
              </p:cNvPr>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4;p45">
                <a:extLst>
                  <a:ext uri="{FF2B5EF4-FFF2-40B4-BE49-F238E27FC236}">
                    <a16:creationId xmlns:a16="http://schemas.microsoft.com/office/drawing/2014/main" id="{4D1C1B3B-ED7C-49DF-93C6-275A6BCAEAAC}"/>
                  </a:ext>
                </a:extLst>
              </p:cNvPr>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45;p45">
                <a:extLst>
                  <a:ext uri="{FF2B5EF4-FFF2-40B4-BE49-F238E27FC236}">
                    <a16:creationId xmlns:a16="http://schemas.microsoft.com/office/drawing/2014/main" id="{81ECBFA9-CF0F-4E31-B415-2D82CA680C77}"/>
                  </a:ext>
                </a:extLst>
              </p:cNvPr>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6;p45">
                <a:extLst>
                  <a:ext uri="{FF2B5EF4-FFF2-40B4-BE49-F238E27FC236}">
                    <a16:creationId xmlns:a16="http://schemas.microsoft.com/office/drawing/2014/main" id="{0BF3A165-AF42-4BEF-804E-981D7D14A841}"/>
                  </a:ext>
                </a:extLst>
              </p:cNvPr>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47;p45">
                <a:extLst>
                  <a:ext uri="{FF2B5EF4-FFF2-40B4-BE49-F238E27FC236}">
                    <a16:creationId xmlns:a16="http://schemas.microsoft.com/office/drawing/2014/main" id="{2BFCC898-D277-4F05-A89C-E007B12E4F17}"/>
                  </a:ext>
                </a:extLst>
              </p:cNvPr>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8;p45">
                <a:extLst>
                  <a:ext uri="{FF2B5EF4-FFF2-40B4-BE49-F238E27FC236}">
                    <a16:creationId xmlns:a16="http://schemas.microsoft.com/office/drawing/2014/main" id="{59F60EB0-BBAE-4802-9F8E-E5B3788E16B4}"/>
                  </a:ext>
                </a:extLst>
              </p:cNvPr>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49;p45">
                <a:extLst>
                  <a:ext uri="{FF2B5EF4-FFF2-40B4-BE49-F238E27FC236}">
                    <a16:creationId xmlns:a16="http://schemas.microsoft.com/office/drawing/2014/main" id="{24B350AC-85E4-490D-BBBC-9272F7382179}"/>
                  </a:ext>
                </a:extLst>
              </p:cNvPr>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50;p45">
                <a:extLst>
                  <a:ext uri="{FF2B5EF4-FFF2-40B4-BE49-F238E27FC236}">
                    <a16:creationId xmlns:a16="http://schemas.microsoft.com/office/drawing/2014/main" id="{6D12B39E-4E26-4D8B-8227-ABD606F94F6B}"/>
                  </a:ext>
                </a:extLst>
              </p:cNvPr>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51;p45">
                <a:extLst>
                  <a:ext uri="{FF2B5EF4-FFF2-40B4-BE49-F238E27FC236}">
                    <a16:creationId xmlns:a16="http://schemas.microsoft.com/office/drawing/2014/main" id="{791A8945-48C1-4091-829A-6E5761B5F712}"/>
                  </a:ext>
                </a:extLst>
              </p:cNvPr>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668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72BE-2EBB-4471-AE67-CB88AADF2741}"/>
              </a:ext>
            </a:extLst>
          </p:cNvPr>
          <p:cNvSpPr>
            <a:spLocks noGrp="1"/>
          </p:cNvSpPr>
          <p:nvPr>
            <p:ph type="title"/>
          </p:nvPr>
        </p:nvSpPr>
        <p:spPr>
          <a:xfrm>
            <a:off x="664029" y="190651"/>
            <a:ext cx="10515600" cy="1325563"/>
          </a:xfrm>
        </p:spPr>
        <p:txBody>
          <a:bodyPr/>
          <a:lstStyle/>
          <a:p>
            <a:pPr algn="ctr"/>
            <a:r>
              <a:rPr lang="en-US" dirty="0">
                <a:latin typeface="Copperplate Gothic Bold" panose="020E0705020206020404" pitchFamily="34" charset="0"/>
              </a:rPr>
              <a:t>CONCLUSION</a:t>
            </a:r>
          </a:p>
        </p:txBody>
      </p:sp>
      <p:sp>
        <p:nvSpPr>
          <p:cNvPr id="3" name="TextBox 2">
            <a:extLst>
              <a:ext uri="{FF2B5EF4-FFF2-40B4-BE49-F238E27FC236}">
                <a16:creationId xmlns:a16="http://schemas.microsoft.com/office/drawing/2014/main" id="{CDF52B2F-3B82-4DE2-AC9F-EB453DE82003}"/>
              </a:ext>
            </a:extLst>
          </p:cNvPr>
          <p:cNvSpPr txBox="1"/>
          <p:nvPr/>
        </p:nvSpPr>
        <p:spPr>
          <a:xfrm>
            <a:off x="5497286" y="1997839"/>
            <a:ext cx="5148943" cy="2862322"/>
          </a:xfrm>
          <a:prstGeom prst="rect">
            <a:avLst/>
          </a:prstGeom>
          <a:noFill/>
        </p:spPr>
        <p:txBody>
          <a:bodyPr wrap="square" rtlCol="0">
            <a:sp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Oil spills have enormous impact on economy, employment, and transportation. Unfortunately, accidents occur, and spills reoccur more frequently. With the help of deep learning, this helps in faster identification of the oil spill and also in identification of the origin of the spill which helps in controlling the spread of spill and faster damage control is achieved. </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C60D82-EAA1-4E24-BE70-3E38C342E6A0}"/>
              </a:ext>
            </a:extLst>
          </p:cNvPr>
          <p:cNvPicPr>
            <a:picLocks noChangeAspect="1"/>
          </p:cNvPicPr>
          <p:nvPr/>
        </p:nvPicPr>
        <p:blipFill>
          <a:blip r:embed="rId2"/>
          <a:stretch>
            <a:fillRect/>
          </a:stretch>
        </p:blipFill>
        <p:spPr>
          <a:xfrm>
            <a:off x="381353" y="1516214"/>
            <a:ext cx="4397121" cy="3825572"/>
          </a:xfrm>
          <a:prstGeom prst="rect">
            <a:avLst/>
          </a:prstGeom>
        </p:spPr>
      </p:pic>
    </p:spTree>
    <p:extLst>
      <p:ext uri="{BB962C8B-B14F-4D97-AF65-F5344CB8AC3E}">
        <p14:creationId xmlns:p14="http://schemas.microsoft.com/office/powerpoint/2010/main" val="302908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90E4-EA99-46D5-84B2-E69B257093C7}"/>
              </a:ext>
            </a:extLst>
          </p:cNvPr>
          <p:cNvSpPr>
            <a:spLocks noGrp="1"/>
          </p:cNvSpPr>
          <p:nvPr>
            <p:ph type="title"/>
          </p:nvPr>
        </p:nvSpPr>
        <p:spPr>
          <a:xfrm>
            <a:off x="3913790" y="363247"/>
            <a:ext cx="4364420" cy="1325563"/>
          </a:xfrm>
        </p:spPr>
        <p:txBody>
          <a:bodyPr/>
          <a:lstStyle/>
          <a:p>
            <a:r>
              <a:rPr lang="en-US" dirty="0">
                <a:latin typeface="Copperplate Gothic Bold" panose="020E0705020206020404" pitchFamily="34" charset="0"/>
              </a:rPr>
              <a:t>THANK YOU!</a:t>
            </a:r>
          </a:p>
        </p:txBody>
      </p:sp>
      <p:pic>
        <p:nvPicPr>
          <p:cNvPr id="4" name="Picture 3">
            <a:extLst>
              <a:ext uri="{FF2B5EF4-FFF2-40B4-BE49-F238E27FC236}">
                <a16:creationId xmlns:a16="http://schemas.microsoft.com/office/drawing/2014/main" id="{F8993B6A-D530-48BA-B87C-80F623E00DF2}"/>
              </a:ext>
            </a:extLst>
          </p:cNvPr>
          <p:cNvPicPr>
            <a:picLocks noChangeAspect="1"/>
          </p:cNvPicPr>
          <p:nvPr/>
        </p:nvPicPr>
        <p:blipFill>
          <a:blip r:embed="rId2"/>
          <a:stretch>
            <a:fillRect/>
          </a:stretch>
        </p:blipFill>
        <p:spPr>
          <a:xfrm>
            <a:off x="4800600" y="1798146"/>
            <a:ext cx="2307771" cy="4374054"/>
          </a:xfrm>
          <a:prstGeom prst="rect">
            <a:avLst/>
          </a:prstGeom>
        </p:spPr>
      </p:pic>
    </p:spTree>
    <p:extLst>
      <p:ext uri="{BB962C8B-B14F-4D97-AF65-F5344CB8AC3E}">
        <p14:creationId xmlns:p14="http://schemas.microsoft.com/office/powerpoint/2010/main" val="279182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36"/>
          <p:cNvSpPr/>
          <p:nvPr/>
        </p:nvSpPr>
        <p:spPr>
          <a:xfrm>
            <a:off x="4012400" y="2030800"/>
            <a:ext cx="4167200" cy="4167200"/>
          </a:xfrm>
          <a:prstGeom prst="ellipse">
            <a:avLst/>
          </a:prstGeom>
          <a:solidFill>
            <a:srgbClr val="F3F3F3"/>
          </a:solidFill>
          <a:ln>
            <a:noFill/>
          </a:ln>
        </p:spPr>
        <p:txBody>
          <a:bodyPr spcFirstLastPara="1" wrap="square" lIns="121900" tIns="121900" rIns="121900" bIns="121900" anchor="ctr" anchorCtr="0">
            <a:noAutofit/>
          </a:bodyPr>
          <a:lstStyle/>
          <a:p>
            <a:endParaRPr sz="2400"/>
          </a:p>
        </p:txBody>
      </p:sp>
      <p:sp>
        <p:nvSpPr>
          <p:cNvPr id="2353" name="Google Shape;2353;p36"/>
          <p:cNvSpPr txBox="1">
            <a:spLocks noGrp="1"/>
          </p:cNvSpPr>
          <p:nvPr>
            <p:ph type="title"/>
          </p:nvPr>
        </p:nvSpPr>
        <p:spPr>
          <a:xfrm>
            <a:off x="626027" y="386233"/>
            <a:ext cx="10972800" cy="642000"/>
          </a:xfrm>
          <a:prstGeom prst="rect">
            <a:avLst/>
          </a:prstGeom>
        </p:spPr>
        <p:txBody>
          <a:bodyPr spcFirstLastPara="1" vert="horz" wrap="square" lIns="121900" tIns="121900" rIns="121900" bIns="121900" rtlCol="0" anchor="t" anchorCtr="0">
            <a:noAutofit/>
          </a:bodyPr>
          <a:lstStyle/>
          <a:p>
            <a:pPr algn="ctr">
              <a:spcBef>
                <a:spcPts val="0"/>
              </a:spcBef>
            </a:pPr>
            <a:r>
              <a:rPr lang="en-US" dirty="0">
                <a:latin typeface="Copperplate Gothic Bold" panose="020E0705020206020404" pitchFamily="34" charset="0"/>
              </a:rPr>
              <a:t>PETROLEUM ENGINEERING</a:t>
            </a:r>
            <a:endParaRPr dirty="0">
              <a:latin typeface="Copperplate Gothic Bold" panose="020E0705020206020404" pitchFamily="34" charset="0"/>
            </a:endParaRPr>
          </a:p>
        </p:txBody>
      </p:sp>
      <p:sp>
        <p:nvSpPr>
          <p:cNvPr id="2354" name="Google Shape;2354;p36"/>
          <p:cNvSpPr/>
          <p:nvPr/>
        </p:nvSpPr>
        <p:spPr>
          <a:xfrm>
            <a:off x="7337717" y="2764650"/>
            <a:ext cx="1297323" cy="1297373"/>
          </a:xfrm>
          <a:custGeom>
            <a:avLst/>
            <a:gdLst/>
            <a:ahLst/>
            <a:cxnLst/>
            <a:rect l="l" t="t" r="r" b="b"/>
            <a:pathLst>
              <a:path w="25284" h="25285" extrusionOk="0">
                <a:moveTo>
                  <a:pt x="12642" y="0"/>
                </a:moveTo>
                <a:lnTo>
                  <a:pt x="11365" y="128"/>
                </a:lnTo>
                <a:lnTo>
                  <a:pt x="10088" y="255"/>
                </a:lnTo>
                <a:lnTo>
                  <a:pt x="8939" y="639"/>
                </a:lnTo>
                <a:lnTo>
                  <a:pt x="7790" y="1022"/>
                </a:lnTo>
                <a:lnTo>
                  <a:pt x="6640" y="1532"/>
                </a:lnTo>
                <a:lnTo>
                  <a:pt x="5619" y="2171"/>
                </a:lnTo>
                <a:lnTo>
                  <a:pt x="4597" y="2937"/>
                </a:lnTo>
                <a:lnTo>
                  <a:pt x="3703" y="3703"/>
                </a:lnTo>
                <a:lnTo>
                  <a:pt x="2937" y="4597"/>
                </a:lnTo>
                <a:lnTo>
                  <a:pt x="2171" y="5619"/>
                </a:lnTo>
                <a:lnTo>
                  <a:pt x="1532" y="6640"/>
                </a:lnTo>
                <a:lnTo>
                  <a:pt x="1022" y="7790"/>
                </a:lnTo>
                <a:lnTo>
                  <a:pt x="639" y="8939"/>
                </a:lnTo>
                <a:lnTo>
                  <a:pt x="256" y="10088"/>
                </a:lnTo>
                <a:lnTo>
                  <a:pt x="128" y="11365"/>
                </a:lnTo>
                <a:lnTo>
                  <a:pt x="0" y="12642"/>
                </a:lnTo>
                <a:lnTo>
                  <a:pt x="128" y="13919"/>
                </a:lnTo>
                <a:lnTo>
                  <a:pt x="256" y="15196"/>
                </a:lnTo>
                <a:lnTo>
                  <a:pt x="639" y="16473"/>
                </a:lnTo>
                <a:lnTo>
                  <a:pt x="1022" y="17622"/>
                </a:lnTo>
                <a:lnTo>
                  <a:pt x="1532" y="18644"/>
                </a:lnTo>
                <a:lnTo>
                  <a:pt x="2171" y="19665"/>
                </a:lnTo>
                <a:lnTo>
                  <a:pt x="2937" y="20687"/>
                </a:lnTo>
                <a:lnTo>
                  <a:pt x="3703" y="21581"/>
                </a:lnTo>
                <a:lnTo>
                  <a:pt x="4597" y="22347"/>
                </a:lnTo>
                <a:lnTo>
                  <a:pt x="5619" y="23113"/>
                </a:lnTo>
                <a:lnTo>
                  <a:pt x="6640" y="23752"/>
                </a:lnTo>
                <a:lnTo>
                  <a:pt x="7790" y="24262"/>
                </a:lnTo>
                <a:lnTo>
                  <a:pt x="8939" y="24646"/>
                </a:lnTo>
                <a:lnTo>
                  <a:pt x="10088" y="25029"/>
                </a:lnTo>
                <a:lnTo>
                  <a:pt x="11365" y="25156"/>
                </a:lnTo>
                <a:lnTo>
                  <a:pt x="12642" y="25284"/>
                </a:lnTo>
                <a:lnTo>
                  <a:pt x="13919" y="25156"/>
                </a:lnTo>
                <a:lnTo>
                  <a:pt x="15196" y="25029"/>
                </a:lnTo>
                <a:lnTo>
                  <a:pt x="16345" y="24646"/>
                </a:lnTo>
                <a:lnTo>
                  <a:pt x="17495" y="24262"/>
                </a:lnTo>
                <a:lnTo>
                  <a:pt x="18644" y="23752"/>
                </a:lnTo>
                <a:lnTo>
                  <a:pt x="19665" y="23113"/>
                </a:lnTo>
                <a:lnTo>
                  <a:pt x="20687" y="22347"/>
                </a:lnTo>
                <a:lnTo>
                  <a:pt x="21581" y="21581"/>
                </a:lnTo>
                <a:lnTo>
                  <a:pt x="22347" y="20687"/>
                </a:lnTo>
                <a:lnTo>
                  <a:pt x="23113" y="19665"/>
                </a:lnTo>
                <a:lnTo>
                  <a:pt x="23752" y="18644"/>
                </a:lnTo>
                <a:lnTo>
                  <a:pt x="24262" y="17622"/>
                </a:lnTo>
                <a:lnTo>
                  <a:pt x="24646" y="16473"/>
                </a:lnTo>
                <a:lnTo>
                  <a:pt x="25029" y="15196"/>
                </a:lnTo>
                <a:lnTo>
                  <a:pt x="25156" y="13919"/>
                </a:lnTo>
                <a:lnTo>
                  <a:pt x="25284" y="12642"/>
                </a:lnTo>
                <a:lnTo>
                  <a:pt x="25156" y="11365"/>
                </a:lnTo>
                <a:lnTo>
                  <a:pt x="25029" y="10088"/>
                </a:lnTo>
                <a:lnTo>
                  <a:pt x="24646" y="8939"/>
                </a:lnTo>
                <a:lnTo>
                  <a:pt x="24262" y="7790"/>
                </a:lnTo>
                <a:lnTo>
                  <a:pt x="23752" y="6640"/>
                </a:lnTo>
                <a:lnTo>
                  <a:pt x="23113" y="5619"/>
                </a:lnTo>
                <a:lnTo>
                  <a:pt x="22347" y="4597"/>
                </a:lnTo>
                <a:lnTo>
                  <a:pt x="21581" y="3703"/>
                </a:lnTo>
                <a:lnTo>
                  <a:pt x="20687" y="2937"/>
                </a:lnTo>
                <a:lnTo>
                  <a:pt x="19665" y="2171"/>
                </a:lnTo>
                <a:lnTo>
                  <a:pt x="18644" y="1532"/>
                </a:lnTo>
                <a:lnTo>
                  <a:pt x="17495" y="1022"/>
                </a:lnTo>
                <a:lnTo>
                  <a:pt x="16345" y="639"/>
                </a:lnTo>
                <a:lnTo>
                  <a:pt x="15196" y="255"/>
                </a:lnTo>
                <a:lnTo>
                  <a:pt x="13919" y="128"/>
                </a:lnTo>
                <a:lnTo>
                  <a:pt x="12642" y="0"/>
                </a:lnTo>
                <a:close/>
              </a:path>
            </a:pathLst>
          </a:custGeom>
          <a:solidFill>
            <a:srgbClr val="002060"/>
          </a:solidFill>
          <a:ln>
            <a:noFill/>
          </a:ln>
        </p:spPr>
        <p:txBody>
          <a:bodyPr spcFirstLastPara="1" wrap="square" lIns="121900" tIns="121900" rIns="121900" bIns="121900" anchor="ctr" anchorCtr="0">
            <a:noAutofit/>
          </a:bodyPr>
          <a:lstStyle/>
          <a:p>
            <a:endParaRPr sz="2400"/>
          </a:p>
        </p:txBody>
      </p:sp>
      <p:sp>
        <p:nvSpPr>
          <p:cNvPr id="2355" name="Google Shape;2355;p36"/>
          <p:cNvSpPr/>
          <p:nvPr/>
        </p:nvSpPr>
        <p:spPr>
          <a:xfrm>
            <a:off x="3556967" y="2764650"/>
            <a:ext cx="1290805" cy="1297373"/>
          </a:xfrm>
          <a:custGeom>
            <a:avLst/>
            <a:gdLst/>
            <a:ahLst/>
            <a:cxnLst/>
            <a:rect l="l" t="t" r="r" b="b"/>
            <a:pathLst>
              <a:path w="25157" h="25285" extrusionOk="0">
                <a:moveTo>
                  <a:pt x="12515" y="0"/>
                </a:moveTo>
                <a:lnTo>
                  <a:pt x="11238" y="128"/>
                </a:lnTo>
                <a:lnTo>
                  <a:pt x="9961" y="255"/>
                </a:lnTo>
                <a:lnTo>
                  <a:pt x="8811" y="639"/>
                </a:lnTo>
                <a:lnTo>
                  <a:pt x="7662" y="1022"/>
                </a:lnTo>
                <a:lnTo>
                  <a:pt x="6513" y="1532"/>
                </a:lnTo>
                <a:lnTo>
                  <a:pt x="5491" y="2171"/>
                </a:lnTo>
                <a:lnTo>
                  <a:pt x="4470" y="2937"/>
                </a:lnTo>
                <a:lnTo>
                  <a:pt x="3576" y="3703"/>
                </a:lnTo>
                <a:lnTo>
                  <a:pt x="2810" y="4597"/>
                </a:lnTo>
                <a:lnTo>
                  <a:pt x="2043" y="5619"/>
                </a:lnTo>
                <a:lnTo>
                  <a:pt x="1405" y="6640"/>
                </a:lnTo>
                <a:lnTo>
                  <a:pt x="894" y="7790"/>
                </a:lnTo>
                <a:lnTo>
                  <a:pt x="511" y="8939"/>
                </a:lnTo>
                <a:lnTo>
                  <a:pt x="256" y="10088"/>
                </a:lnTo>
                <a:lnTo>
                  <a:pt x="0" y="11365"/>
                </a:lnTo>
                <a:lnTo>
                  <a:pt x="0" y="12642"/>
                </a:lnTo>
                <a:lnTo>
                  <a:pt x="0" y="13919"/>
                </a:lnTo>
                <a:lnTo>
                  <a:pt x="256" y="15196"/>
                </a:lnTo>
                <a:lnTo>
                  <a:pt x="511" y="16473"/>
                </a:lnTo>
                <a:lnTo>
                  <a:pt x="894" y="17622"/>
                </a:lnTo>
                <a:lnTo>
                  <a:pt x="1405" y="18644"/>
                </a:lnTo>
                <a:lnTo>
                  <a:pt x="2043" y="19665"/>
                </a:lnTo>
                <a:lnTo>
                  <a:pt x="2810" y="20687"/>
                </a:lnTo>
                <a:lnTo>
                  <a:pt x="3576" y="21581"/>
                </a:lnTo>
                <a:lnTo>
                  <a:pt x="4470" y="22347"/>
                </a:lnTo>
                <a:lnTo>
                  <a:pt x="5491" y="23113"/>
                </a:lnTo>
                <a:lnTo>
                  <a:pt x="6513" y="23752"/>
                </a:lnTo>
                <a:lnTo>
                  <a:pt x="7662" y="24262"/>
                </a:lnTo>
                <a:lnTo>
                  <a:pt x="8811" y="24646"/>
                </a:lnTo>
                <a:lnTo>
                  <a:pt x="9961" y="25029"/>
                </a:lnTo>
                <a:lnTo>
                  <a:pt x="11238" y="25156"/>
                </a:lnTo>
                <a:lnTo>
                  <a:pt x="12515" y="25284"/>
                </a:lnTo>
                <a:lnTo>
                  <a:pt x="13791" y="25156"/>
                </a:lnTo>
                <a:lnTo>
                  <a:pt x="15068" y="25029"/>
                </a:lnTo>
                <a:lnTo>
                  <a:pt x="16345" y="24646"/>
                </a:lnTo>
                <a:lnTo>
                  <a:pt x="17495" y="24262"/>
                </a:lnTo>
                <a:lnTo>
                  <a:pt x="18516" y="23752"/>
                </a:lnTo>
                <a:lnTo>
                  <a:pt x="19666" y="23113"/>
                </a:lnTo>
                <a:lnTo>
                  <a:pt x="20559" y="22347"/>
                </a:lnTo>
                <a:lnTo>
                  <a:pt x="21453" y="21581"/>
                </a:lnTo>
                <a:lnTo>
                  <a:pt x="22347" y="20687"/>
                </a:lnTo>
                <a:lnTo>
                  <a:pt x="22986" y="19665"/>
                </a:lnTo>
                <a:lnTo>
                  <a:pt x="23624" y="18644"/>
                </a:lnTo>
                <a:lnTo>
                  <a:pt x="24135" y="17622"/>
                </a:lnTo>
                <a:lnTo>
                  <a:pt x="24646" y="16473"/>
                </a:lnTo>
                <a:lnTo>
                  <a:pt x="24901" y="15196"/>
                </a:lnTo>
                <a:lnTo>
                  <a:pt x="25156" y="13919"/>
                </a:lnTo>
                <a:lnTo>
                  <a:pt x="25156" y="12642"/>
                </a:lnTo>
                <a:lnTo>
                  <a:pt x="25156" y="11365"/>
                </a:lnTo>
                <a:lnTo>
                  <a:pt x="24901" y="10088"/>
                </a:lnTo>
                <a:lnTo>
                  <a:pt x="24646" y="8939"/>
                </a:lnTo>
                <a:lnTo>
                  <a:pt x="24135" y="7790"/>
                </a:lnTo>
                <a:lnTo>
                  <a:pt x="23624" y="6640"/>
                </a:lnTo>
                <a:lnTo>
                  <a:pt x="22986" y="5619"/>
                </a:lnTo>
                <a:lnTo>
                  <a:pt x="22347" y="4597"/>
                </a:lnTo>
                <a:lnTo>
                  <a:pt x="21453" y="3703"/>
                </a:lnTo>
                <a:lnTo>
                  <a:pt x="20559" y="2937"/>
                </a:lnTo>
                <a:lnTo>
                  <a:pt x="19666" y="2171"/>
                </a:lnTo>
                <a:lnTo>
                  <a:pt x="18516" y="1532"/>
                </a:lnTo>
                <a:lnTo>
                  <a:pt x="17495" y="1022"/>
                </a:lnTo>
                <a:lnTo>
                  <a:pt x="16345" y="639"/>
                </a:lnTo>
                <a:lnTo>
                  <a:pt x="15068" y="255"/>
                </a:lnTo>
                <a:lnTo>
                  <a:pt x="13791" y="128"/>
                </a:lnTo>
                <a:lnTo>
                  <a:pt x="1251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356" name="Google Shape;2356;p36"/>
          <p:cNvSpPr/>
          <p:nvPr/>
        </p:nvSpPr>
        <p:spPr>
          <a:xfrm>
            <a:off x="4087691" y="5018640"/>
            <a:ext cx="1290805" cy="1290805"/>
          </a:xfrm>
          <a:custGeom>
            <a:avLst/>
            <a:gdLst/>
            <a:ahLst/>
            <a:cxnLst/>
            <a:rect l="l" t="t" r="r" b="b"/>
            <a:pathLst>
              <a:path w="25157" h="25157" extrusionOk="0">
                <a:moveTo>
                  <a:pt x="11238" y="1"/>
                </a:moveTo>
                <a:lnTo>
                  <a:pt x="10089" y="256"/>
                </a:lnTo>
                <a:lnTo>
                  <a:pt x="8812" y="511"/>
                </a:lnTo>
                <a:lnTo>
                  <a:pt x="7662" y="1022"/>
                </a:lnTo>
                <a:lnTo>
                  <a:pt x="6513" y="1533"/>
                </a:lnTo>
                <a:lnTo>
                  <a:pt x="5492" y="2172"/>
                </a:lnTo>
                <a:lnTo>
                  <a:pt x="4598" y="2810"/>
                </a:lnTo>
                <a:lnTo>
                  <a:pt x="3704" y="3704"/>
                </a:lnTo>
                <a:lnTo>
                  <a:pt x="2810" y="4598"/>
                </a:lnTo>
                <a:lnTo>
                  <a:pt x="2172" y="5492"/>
                </a:lnTo>
                <a:lnTo>
                  <a:pt x="1533" y="6513"/>
                </a:lnTo>
                <a:lnTo>
                  <a:pt x="895" y="7662"/>
                </a:lnTo>
                <a:lnTo>
                  <a:pt x="511" y="8812"/>
                </a:lnTo>
                <a:lnTo>
                  <a:pt x="256" y="10089"/>
                </a:lnTo>
                <a:lnTo>
                  <a:pt x="1" y="11238"/>
                </a:lnTo>
                <a:lnTo>
                  <a:pt x="1" y="12643"/>
                </a:lnTo>
                <a:lnTo>
                  <a:pt x="1" y="13920"/>
                </a:lnTo>
                <a:lnTo>
                  <a:pt x="256" y="15069"/>
                </a:lnTo>
                <a:lnTo>
                  <a:pt x="511" y="16346"/>
                </a:lnTo>
                <a:lnTo>
                  <a:pt x="895" y="17495"/>
                </a:lnTo>
                <a:lnTo>
                  <a:pt x="1533" y="18644"/>
                </a:lnTo>
                <a:lnTo>
                  <a:pt x="2172" y="19666"/>
                </a:lnTo>
                <a:lnTo>
                  <a:pt x="2810" y="20560"/>
                </a:lnTo>
                <a:lnTo>
                  <a:pt x="3704" y="21454"/>
                </a:lnTo>
                <a:lnTo>
                  <a:pt x="4598" y="22348"/>
                </a:lnTo>
                <a:lnTo>
                  <a:pt x="5492" y="23114"/>
                </a:lnTo>
                <a:lnTo>
                  <a:pt x="6513" y="23625"/>
                </a:lnTo>
                <a:lnTo>
                  <a:pt x="7662" y="24263"/>
                </a:lnTo>
                <a:lnTo>
                  <a:pt x="8812" y="24646"/>
                </a:lnTo>
                <a:lnTo>
                  <a:pt x="10089" y="24902"/>
                </a:lnTo>
                <a:lnTo>
                  <a:pt x="11238" y="25157"/>
                </a:lnTo>
                <a:lnTo>
                  <a:pt x="13920" y="25157"/>
                </a:lnTo>
                <a:lnTo>
                  <a:pt x="15069" y="24902"/>
                </a:lnTo>
                <a:lnTo>
                  <a:pt x="16346" y="24646"/>
                </a:lnTo>
                <a:lnTo>
                  <a:pt x="17495" y="24263"/>
                </a:lnTo>
                <a:lnTo>
                  <a:pt x="18644" y="23625"/>
                </a:lnTo>
                <a:lnTo>
                  <a:pt x="19666" y="23114"/>
                </a:lnTo>
                <a:lnTo>
                  <a:pt x="20560" y="22348"/>
                </a:lnTo>
                <a:lnTo>
                  <a:pt x="21454" y="21454"/>
                </a:lnTo>
                <a:lnTo>
                  <a:pt x="22348" y="20560"/>
                </a:lnTo>
                <a:lnTo>
                  <a:pt x="22986" y="19666"/>
                </a:lnTo>
                <a:lnTo>
                  <a:pt x="23625" y="18644"/>
                </a:lnTo>
                <a:lnTo>
                  <a:pt x="24135" y="17495"/>
                </a:lnTo>
                <a:lnTo>
                  <a:pt x="24646" y="16346"/>
                </a:lnTo>
                <a:lnTo>
                  <a:pt x="24901" y="15069"/>
                </a:lnTo>
                <a:lnTo>
                  <a:pt x="25157" y="13920"/>
                </a:lnTo>
                <a:lnTo>
                  <a:pt x="25157" y="12643"/>
                </a:lnTo>
                <a:lnTo>
                  <a:pt x="25157" y="11238"/>
                </a:lnTo>
                <a:lnTo>
                  <a:pt x="24901" y="10089"/>
                </a:lnTo>
                <a:lnTo>
                  <a:pt x="24646" y="8812"/>
                </a:lnTo>
                <a:lnTo>
                  <a:pt x="24135" y="7662"/>
                </a:lnTo>
                <a:lnTo>
                  <a:pt x="23625" y="6513"/>
                </a:lnTo>
                <a:lnTo>
                  <a:pt x="22986" y="5492"/>
                </a:lnTo>
                <a:lnTo>
                  <a:pt x="22348" y="4598"/>
                </a:lnTo>
                <a:lnTo>
                  <a:pt x="21454" y="3704"/>
                </a:lnTo>
                <a:lnTo>
                  <a:pt x="20560" y="2810"/>
                </a:lnTo>
                <a:lnTo>
                  <a:pt x="19666" y="2172"/>
                </a:lnTo>
                <a:lnTo>
                  <a:pt x="18644" y="1533"/>
                </a:lnTo>
                <a:lnTo>
                  <a:pt x="17495" y="1022"/>
                </a:lnTo>
                <a:lnTo>
                  <a:pt x="16346" y="511"/>
                </a:lnTo>
                <a:lnTo>
                  <a:pt x="15069" y="256"/>
                </a:lnTo>
                <a:lnTo>
                  <a:pt x="13920" y="1"/>
                </a:lnTo>
                <a:close/>
              </a:path>
            </a:pathLst>
          </a:custGeom>
          <a:solidFill>
            <a:schemeClr val="accent3">
              <a:lumMod val="75000"/>
            </a:schemeClr>
          </a:solidFill>
          <a:ln>
            <a:noFill/>
          </a:ln>
        </p:spPr>
        <p:txBody>
          <a:bodyPr spcFirstLastPara="1" wrap="square" lIns="121900" tIns="121900" rIns="121900" bIns="121900" anchor="ctr" anchorCtr="0">
            <a:noAutofit/>
          </a:bodyPr>
          <a:lstStyle/>
          <a:p>
            <a:endParaRPr sz="2400"/>
          </a:p>
        </p:txBody>
      </p:sp>
      <p:sp>
        <p:nvSpPr>
          <p:cNvPr id="2357" name="Google Shape;2357;p36"/>
          <p:cNvSpPr/>
          <p:nvPr/>
        </p:nvSpPr>
        <p:spPr>
          <a:xfrm>
            <a:off x="6826595" y="5018640"/>
            <a:ext cx="1297373" cy="1290805"/>
          </a:xfrm>
          <a:custGeom>
            <a:avLst/>
            <a:gdLst/>
            <a:ahLst/>
            <a:cxnLst/>
            <a:rect l="l" t="t" r="r" b="b"/>
            <a:pathLst>
              <a:path w="25285" h="25157" extrusionOk="0">
                <a:moveTo>
                  <a:pt x="11366" y="1"/>
                </a:moveTo>
                <a:lnTo>
                  <a:pt x="10089" y="256"/>
                </a:lnTo>
                <a:lnTo>
                  <a:pt x="8812" y="511"/>
                </a:lnTo>
                <a:lnTo>
                  <a:pt x="7663" y="1022"/>
                </a:lnTo>
                <a:lnTo>
                  <a:pt x="6641" y="1533"/>
                </a:lnTo>
                <a:lnTo>
                  <a:pt x="5619" y="2172"/>
                </a:lnTo>
                <a:lnTo>
                  <a:pt x="4598" y="2810"/>
                </a:lnTo>
                <a:lnTo>
                  <a:pt x="3704" y="3704"/>
                </a:lnTo>
                <a:lnTo>
                  <a:pt x="2938" y="4598"/>
                </a:lnTo>
                <a:lnTo>
                  <a:pt x="2172" y="5492"/>
                </a:lnTo>
                <a:lnTo>
                  <a:pt x="1533" y="6513"/>
                </a:lnTo>
                <a:lnTo>
                  <a:pt x="1022" y="7662"/>
                </a:lnTo>
                <a:lnTo>
                  <a:pt x="512" y="8812"/>
                </a:lnTo>
                <a:lnTo>
                  <a:pt x="256" y="10089"/>
                </a:lnTo>
                <a:lnTo>
                  <a:pt x="128" y="11238"/>
                </a:lnTo>
                <a:lnTo>
                  <a:pt x="1" y="12643"/>
                </a:lnTo>
                <a:lnTo>
                  <a:pt x="128" y="13920"/>
                </a:lnTo>
                <a:lnTo>
                  <a:pt x="256" y="15069"/>
                </a:lnTo>
                <a:lnTo>
                  <a:pt x="512" y="16346"/>
                </a:lnTo>
                <a:lnTo>
                  <a:pt x="1022" y="17495"/>
                </a:lnTo>
                <a:lnTo>
                  <a:pt x="1533" y="18644"/>
                </a:lnTo>
                <a:lnTo>
                  <a:pt x="2172" y="19666"/>
                </a:lnTo>
                <a:lnTo>
                  <a:pt x="2938" y="20560"/>
                </a:lnTo>
                <a:lnTo>
                  <a:pt x="3704" y="21454"/>
                </a:lnTo>
                <a:lnTo>
                  <a:pt x="4598" y="22348"/>
                </a:lnTo>
                <a:lnTo>
                  <a:pt x="5619" y="23114"/>
                </a:lnTo>
                <a:lnTo>
                  <a:pt x="6641" y="23625"/>
                </a:lnTo>
                <a:lnTo>
                  <a:pt x="7663" y="24263"/>
                </a:lnTo>
                <a:lnTo>
                  <a:pt x="8812" y="24646"/>
                </a:lnTo>
                <a:lnTo>
                  <a:pt x="10089" y="24902"/>
                </a:lnTo>
                <a:lnTo>
                  <a:pt x="11366" y="25157"/>
                </a:lnTo>
                <a:lnTo>
                  <a:pt x="13920" y="25157"/>
                </a:lnTo>
                <a:lnTo>
                  <a:pt x="15197" y="24902"/>
                </a:lnTo>
                <a:lnTo>
                  <a:pt x="16346" y="24646"/>
                </a:lnTo>
                <a:lnTo>
                  <a:pt x="17495" y="24263"/>
                </a:lnTo>
                <a:lnTo>
                  <a:pt x="18644" y="23625"/>
                </a:lnTo>
                <a:lnTo>
                  <a:pt x="19666" y="23114"/>
                </a:lnTo>
                <a:lnTo>
                  <a:pt x="20688" y="22348"/>
                </a:lnTo>
                <a:lnTo>
                  <a:pt x="21581" y="21454"/>
                </a:lnTo>
                <a:lnTo>
                  <a:pt x="22348" y="20560"/>
                </a:lnTo>
                <a:lnTo>
                  <a:pt x="23114" y="19666"/>
                </a:lnTo>
                <a:lnTo>
                  <a:pt x="23752" y="18644"/>
                </a:lnTo>
                <a:lnTo>
                  <a:pt x="24263" y="17495"/>
                </a:lnTo>
                <a:lnTo>
                  <a:pt x="24646" y="16346"/>
                </a:lnTo>
                <a:lnTo>
                  <a:pt x="25029" y="15069"/>
                </a:lnTo>
                <a:lnTo>
                  <a:pt x="25157" y="13920"/>
                </a:lnTo>
                <a:lnTo>
                  <a:pt x="25285" y="12643"/>
                </a:lnTo>
                <a:lnTo>
                  <a:pt x="25157" y="11238"/>
                </a:lnTo>
                <a:lnTo>
                  <a:pt x="25029" y="10089"/>
                </a:lnTo>
                <a:lnTo>
                  <a:pt x="24646" y="8812"/>
                </a:lnTo>
                <a:lnTo>
                  <a:pt x="24263" y="7662"/>
                </a:lnTo>
                <a:lnTo>
                  <a:pt x="23752" y="6513"/>
                </a:lnTo>
                <a:lnTo>
                  <a:pt x="23114" y="5492"/>
                </a:lnTo>
                <a:lnTo>
                  <a:pt x="22348" y="4598"/>
                </a:lnTo>
                <a:lnTo>
                  <a:pt x="21581" y="3704"/>
                </a:lnTo>
                <a:lnTo>
                  <a:pt x="20688" y="2810"/>
                </a:lnTo>
                <a:lnTo>
                  <a:pt x="19666" y="2172"/>
                </a:lnTo>
                <a:lnTo>
                  <a:pt x="18644" y="1533"/>
                </a:lnTo>
                <a:lnTo>
                  <a:pt x="17495" y="1022"/>
                </a:lnTo>
                <a:lnTo>
                  <a:pt x="16346" y="511"/>
                </a:lnTo>
                <a:lnTo>
                  <a:pt x="15197" y="256"/>
                </a:lnTo>
                <a:lnTo>
                  <a:pt x="13920"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358" name="Google Shape;2358;p36"/>
          <p:cNvSpPr/>
          <p:nvPr/>
        </p:nvSpPr>
        <p:spPr>
          <a:xfrm>
            <a:off x="5444032" y="1427967"/>
            <a:ext cx="1297373" cy="1290805"/>
          </a:xfrm>
          <a:custGeom>
            <a:avLst/>
            <a:gdLst/>
            <a:ahLst/>
            <a:cxnLst/>
            <a:rect l="l" t="t" r="r" b="b"/>
            <a:pathLst>
              <a:path w="25285" h="25157" extrusionOk="0">
                <a:moveTo>
                  <a:pt x="11366" y="0"/>
                </a:moveTo>
                <a:lnTo>
                  <a:pt x="10089" y="255"/>
                </a:lnTo>
                <a:lnTo>
                  <a:pt x="8940" y="511"/>
                </a:lnTo>
                <a:lnTo>
                  <a:pt x="7790" y="894"/>
                </a:lnTo>
                <a:lnTo>
                  <a:pt x="6641" y="1532"/>
                </a:lnTo>
                <a:lnTo>
                  <a:pt x="5619" y="2171"/>
                </a:lnTo>
                <a:lnTo>
                  <a:pt x="4598" y="2809"/>
                </a:lnTo>
                <a:lnTo>
                  <a:pt x="3704" y="3703"/>
                </a:lnTo>
                <a:lnTo>
                  <a:pt x="2938" y="4597"/>
                </a:lnTo>
                <a:lnTo>
                  <a:pt x="2172" y="5491"/>
                </a:lnTo>
                <a:lnTo>
                  <a:pt x="1533" y="6513"/>
                </a:lnTo>
                <a:lnTo>
                  <a:pt x="1022" y="7662"/>
                </a:lnTo>
                <a:lnTo>
                  <a:pt x="639" y="8811"/>
                </a:lnTo>
                <a:lnTo>
                  <a:pt x="256" y="10088"/>
                </a:lnTo>
                <a:lnTo>
                  <a:pt x="129" y="11237"/>
                </a:lnTo>
                <a:lnTo>
                  <a:pt x="1" y="12514"/>
                </a:lnTo>
                <a:lnTo>
                  <a:pt x="129" y="13919"/>
                </a:lnTo>
                <a:lnTo>
                  <a:pt x="256" y="15068"/>
                </a:lnTo>
                <a:lnTo>
                  <a:pt x="639" y="16345"/>
                </a:lnTo>
                <a:lnTo>
                  <a:pt x="1022" y="17494"/>
                </a:lnTo>
                <a:lnTo>
                  <a:pt x="1533" y="18644"/>
                </a:lnTo>
                <a:lnTo>
                  <a:pt x="2172" y="19665"/>
                </a:lnTo>
                <a:lnTo>
                  <a:pt x="2938" y="20559"/>
                </a:lnTo>
                <a:lnTo>
                  <a:pt x="3704" y="21453"/>
                </a:lnTo>
                <a:lnTo>
                  <a:pt x="4598" y="22347"/>
                </a:lnTo>
                <a:lnTo>
                  <a:pt x="5619" y="22985"/>
                </a:lnTo>
                <a:lnTo>
                  <a:pt x="6641" y="23624"/>
                </a:lnTo>
                <a:lnTo>
                  <a:pt x="7790" y="24262"/>
                </a:lnTo>
                <a:lnTo>
                  <a:pt x="8940" y="24645"/>
                </a:lnTo>
                <a:lnTo>
                  <a:pt x="10089" y="24901"/>
                </a:lnTo>
                <a:lnTo>
                  <a:pt x="11366" y="25156"/>
                </a:lnTo>
                <a:lnTo>
                  <a:pt x="13920" y="25156"/>
                </a:lnTo>
                <a:lnTo>
                  <a:pt x="15197" y="24901"/>
                </a:lnTo>
                <a:lnTo>
                  <a:pt x="16474" y="24645"/>
                </a:lnTo>
                <a:lnTo>
                  <a:pt x="17623" y="24262"/>
                </a:lnTo>
                <a:lnTo>
                  <a:pt x="18645" y="23624"/>
                </a:lnTo>
                <a:lnTo>
                  <a:pt x="19794" y="22985"/>
                </a:lnTo>
                <a:lnTo>
                  <a:pt x="20688" y="22347"/>
                </a:lnTo>
                <a:lnTo>
                  <a:pt x="21582" y="21453"/>
                </a:lnTo>
                <a:lnTo>
                  <a:pt x="22475" y="20559"/>
                </a:lnTo>
                <a:lnTo>
                  <a:pt x="23114" y="19665"/>
                </a:lnTo>
                <a:lnTo>
                  <a:pt x="23752" y="18644"/>
                </a:lnTo>
                <a:lnTo>
                  <a:pt x="24263" y="17494"/>
                </a:lnTo>
                <a:lnTo>
                  <a:pt x="24774" y="16345"/>
                </a:lnTo>
                <a:lnTo>
                  <a:pt x="25029" y="15068"/>
                </a:lnTo>
                <a:lnTo>
                  <a:pt x="25285" y="13919"/>
                </a:lnTo>
                <a:lnTo>
                  <a:pt x="25285" y="12514"/>
                </a:lnTo>
                <a:lnTo>
                  <a:pt x="25285" y="11237"/>
                </a:lnTo>
                <a:lnTo>
                  <a:pt x="25029" y="10088"/>
                </a:lnTo>
                <a:lnTo>
                  <a:pt x="24774" y="8811"/>
                </a:lnTo>
                <a:lnTo>
                  <a:pt x="24263" y="7662"/>
                </a:lnTo>
                <a:lnTo>
                  <a:pt x="23752" y="6513"/>
                </a:lnTo>
                <a:lnTo>
                  <a:pt x="23114" y="5491"/>
                </a:lnTo>
                <a:lnTo>
                  <a:pt x="22475" y="4597"/>
                </a:lnTo>
                <a:lnTo>
                  <a:pt x="21582" y="3703"/>
                </a:lnTo>
                <a:lnTo>
                  <a:pt x="20688" y="2809"/>
                </a:lnTo>
                <a:lnTo>
                  <a:pt x="19794" y="2171"/>
                </a:lnTo>
                <a:lnTo>
                  <a:pt x="18645" y="1532"/>
                </a:lnTo>
                <a:lnTo>
                  <a:pt x="17623" y="894"/>
                </a:lnTo>
                <a:lnTo>
                  <a:pt x="16474" y="511"/>
                </a:lnTo>
                <a:lnTo>
                  <a:pt x="15197" y="255"/>
                </a:lnTo>
                <a:lnTo>
                  <a:pt x="1392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359" name="Google Shape;2359;p36"/>
          <p:cNvSpPr/>
          <p:nvPr/>
        </p:nvSpPr>
        <p:spPr>
          <a:xfrm>
            <a:off x="4258048" y="5523194"/>
            <a:ext cx="989411" cy="570055"/>
          </a:xfrm>
          <a:custGeom>
            <a:avLst/>
            <a:gdLst/>
            <a:ahLst/>
            <a:cxnLst/>
            <a:rect l="l" t="t" r="r" b="b"/>
            <a:pathLst>
              <a:path w="19283" h="11110" extrusionOk="0">
                <a:moveTo>
                  <a:pt x="16091" y="0"/>
                </a:moveTo>
                <a:lnTo>
                  <a:pt x="1" y="9194"/>
                </a:lnTo>
                <a:lnTo>
                  <a:pt x="3321" y="11110"/>
                </a:lnTo>
                <a:lnTo>
                  <a:pt x="19283" y="1916"/>
                </a:lnTo>
                <a:lnTo>
                  <a:pt x="1609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360" name="Google Shape;2360;p36"/>
          <p:cNvSpPr/>
          <p:nvPr/>
        </p:nvSpPr>
        <p:spPr>
          <a:xfrm>
            <a:off x="4258048" y="5523194"/>
            <a:ext cx="989411" cy="570055"/>
          </a:xfrm>
          <a:custGeom>
            <a:avLst/>
            <a:gdLst/>
            <a:ahLst/>
            <a:cxnLst/>
            <a:rect l="l" t="t" r="r" b="b"/>
            <a:pathLst>
              <a:path w="19283" h="11110" fill="none" extrusionOk="0">
                <a:moveTo>
                  <a:pt x="16091" y="0"/>
                </a:moveTo>
                <a:lnTo>
                  <a:pt x="1" y="9194"/>
                </a:lnTo>
                <a:lnTo>
                  <a:pt x="3321" y="11110"/>
                </a:lnTo>
                <a:lnTo>
                  <a:pt x="19283" y="1916"/>
                </a:lnTo>
                <a:lnTo>
                  <a:pt x="16091" y="0"/>
                </a:lnTo>
              </a:path>
            </a:pathLst>
          </a:custGeom>
          <a:noFill/>
          <a:ln>
            <a:noFill/>
          </a:ln>
        </p:spPr>
        <p:txBody>
          <a:bodyPr spcFirstLastPara="1" wrap="square" lIns="121900" tIns="121900" rIns="121900" bIns="121900" anchor="ctr" anchorCtr="0">
            <a:noAutofit/>
          </a:bodyPr>
          <a:lstStyle/>
          <a:p>
            <a:endParaRPr sz="2400"/>
          </a:p>
        </p:txBody>
      </p:sp>
      <p:sp>
        <p:nvSpPr>
          <p:cNvPr id="2361" name="Google Shape;2361;p36"/>
          <p:cNvSpPr/>
          <p:nvPr/>
        </p:nvSpPr>
        <p:spPr>
          <a:xfrm>
            <a:off x="4539805" y="5778728"/>
            <a:ext cx="51" cy="51"/>
          </a:xfrm>
          <a:custGeom>
            <a:avLst/>
            <a:gdLst/>
            <a:ahLst/>
            <a:cxnLst/>
            <a:rect l="l" t="t" r="r" b="b"/>
            <a:pathLst>
              <a:path w="1" h="1" extrusionOk="0">
                <a:moveTo>
                  <a:pt x="1" y="0"/>
                </a:moveTo>
                <a:lnTo>
                  <a:pt x="1" y="0"/>
                </a:lnTo>
                <a:close/>
              </a:path>
            </a:pathLst>
          </a:custGeom>
          <a:solidFill>
            <a:srgbClr val="292929"/>
          </a:solidFill>
          <a:ln>
            <a:noFill/>
          </a:ln>
        </p:spPr>
        <p:txBody>
          <a:bodyPr spcFirstLastPara="1" wrap="square" lIns="121900" tIns="121900" rIns="121900" bIns="121900" anchor="ctr" anchorCtr="0">
            <a:noAutofit/>
          </a:bodyPr>
          <a:lstStyle/>
          <a:p>
            <a:endParaRPr sz="2400"/>
          </a:p>
        </p:txBody>
      </p:sp>
      <p:sp>
        <p:nvSpPr>
          <p:cNvPr id="2362" name="Google Shape;2362;p36"/>
          <p:cNvSpPr/>
          <p:nvPr/>
        </p:nvSpPr>
        <p:spPr>
          <a:xfrm>
            <a:off x="4539805" y="5778728"/>
            <a:ext cx="51" cy="51"/>
          </a:xfrm>
          <a:custGeom>
            <a:avLst/>
            <a:gdLst/>
            <a:ahLst/>
            <a:cxnLst/>
            <a:rect l="l" t="t" r="r" b="b"/>
            <a:pathLst>
              <a:path w="1" h="1" fill="none" extrusionOk="0">
                <a:moveTo>
                  <a:pt x="1" y="0"/>
                </a:moveTo>
                <a:lnTo>
                  <a:pt x="1" y="0"/>
                </a:lnTo>
              </a:path>
            </a:pathLst>
          </a:custGeom>
          <a:noFill/>
          <a:ln>
            <a:noFill/>
          </a:ln>
        </p:spPr>
        <p:txBody>
          <a:bodyPr spcFirstLastPara="1" wrap="square" lIns="121900" tIns="121900" rIns="121900" bIns="121900" anchor="ctr" anchorCtr="0">
            <a:noAutofit/>
          </a:bodyPr>
          <a:lstStyle/>
          <a:p>
            <a:endParaRPr sz="2400"/>
          </a:p>
        </p:txBody>
      </p:sp>
      <p:sp>
        <p:nvSpPr>
          <p:cNvPr id="2363" name="Google Shape;2363;p36"/>
          <p:cNvSpPr/>
          <p:nvPr/>
        </p:nvSpPr>
        <p:spPr>
          <a:xfrm>
            <a:off x="4552941" y="5791813"/>
            <a:ext cx="216272" cy="157316"/>
          </a:xfrm>
          <a:custGeom>
            <a:avLst/>
            <a:gdLst/>
            <a:ahLst/>
            <a:cxnLst/>
            <a:rect l="l" t="t" r="r" b="b"/>
            <a:pathLst>
              <a:path w="4215" h="3066" extrusionOk="0">
                <a:moveTo>
                  <a:pt x="4214" y="1"/>
                </a:moveTo>
                <a:lnTo>
                  <a:pt x="0" y="2427"/>
                </a:lnTo>
                <a:lnTo>
                  <a:pt x="0" y="3066"/>
                </a:lnTo>
                <a:lnTo>
                  <a:pt x="4214" y="639"/>
                </a:lnTo>
                <a:lnTo>
                  <a:pt x="4214"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364" name="Google Shape;2364;p36"/>
          <p:cNvSpPr/>
          <p:nvPr/>
        </p:nvSpPr>
        <p:spPr>
          <a:xfrm>
            <a:off x="4559458" y="5739424"/>
            <a:ext cx="78709" cy="91793"/>
          </a:xfrm>
          <a:custGeom>
            <a:avLst/>
            <a:gdLst/>
            <a:ahLst/>
            <a:cxnLst/>
            <a:rect l="l" t="t" r="r" b="b"/>
            <a:pathLst>
              <a:path w="1534" h="1789" extrusionOk="0">
                <a:moveTo>
                  <a:pt x="639" y="0"/>
                </a:moveTo>
                <a:lnTo>
                  <a:pt x="384" y="256"/>
                </a:lnTo>
                <a:lnTo>
                  <a:pt x="256" y="511"/>
                </a:lnTo>
                <a:lnTo>
                  <a:pt x="129" y="766"/>
                </a:lnTo>
                <a:lnTo>
                  <a:pt x="1" y="1022"/>
                </a:lnTo>
                <a:lnTo>
                  <a:pt x="129" y="1277"/>
                </a:lnTo>
                <a:lnTo>
                  <a:pt x="256" y="1405"/>
                </a:lnTo>
                <a:lnTo>
                  <a:pt x="639" y="1788"/>
                </a:lnTo>
                <a:lnTo>
                  <a:pt x="639" y="1405"/>
                </a:lnTo>
                <a:lnTo>
                  <a:pt x="1022" y="894"/>
                </a:lnTo>
                <a:lnTo>
                  <a:pt x="1278" y="383"/>
                </a:lnTo>
                <a:lnTo>
                  <a:pt x="1405" y="383"/>
                </a:lnTo>
                <a:lnTo>
                  <a:pt x="1533" y="256"/>
                </a:lnTo>
                <a:lnTo>
                  <a:pt x="1022" y="0"/>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365" name="Google Shape;2365;p36"/>
          <p:cNvSpPr/>
          <p:nvPr/>
        </p:nvSpPr>
        <p:spPr>
          <a:xfrm>
            <a:off x="4585679" y="5752507"/>
            <a:ext cx="65575" cy="78709"/>
          </a:xfrm>
          <a:custGeom>
            <a:avLst/>
            <a:gdLst/>
            <a:ahLst/>
            <a:cxnLst/>
            <a:rect l="l" t="t" r="r" b="b"/>
            <a:pathLst>
              <a:path w="1278" h="1534" extrusionOk="0">
                <a:moveTo>
                  <a:pt x="639" y="1"/>
                </a:moveTo>
                <a:lnTo>
                  <a:pt x="384" y="256"/>
                </a:lnTo>
                <a:lnTo>
                  <a:pt x="256" y="511"/>
                </a:lnTo>
                <a:lnTo>
                  <a:pt x="1" y="767"/>
                </a:lnTo>
                <a:lnTo>
                  <a:pt x="1" y="1150"/>
                </a:lnTo>
                <a:lnTo>
                  <a:pt x="1" y="1278"/>
                </a:lnTo>
                <a:lnTo>
                  <a:pt x="256" y="1533"/>
                </a:lnTo>
                <a:lnTo>
                  <a:pt x="384" y="1533"/>
                </a:lnTo>
                <a:lnTo>
                  <a:pt x="639" y="1405"/>
                </a:lnTo>
                <a:lnTo>
                  <a:pt x="894" y="1278"/>
                </a:lnTo>
                <a:lnTo>
                  <a:pt x="1022" y="1022"/>
                </a:lnTo>
                <a:lnTo>
                  <a:pt x="1150" y="639"/>
                </a:lnTo>
                <a:lnTo>
                  <a:pt x="1278" y="384"/>
                </a:lnTo>
                <a:lnTo>
                  <a:pt x="1150" y="128"/>
                </a:lnTo>
                <a:lnTo>
                  <a:pt x="1022" y="1"/>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366" name="Google Shape;2366;p36"/>
          <p:cNvSpPr/>
          <p:nvPr/>
        </p:nvSpPr>
        <p:spPr>
          <a:xfrm>
            <a:off x="4598815" y="5772160"/>
            <a:ext cx="32787" cy="39355"/>
          </a:xfrm>
          <a:custGeom>
            <a:avLst/>
            <a:gdLst/>
            <a:ahLst/>
            <a:cxnLst/>
            <a:rect l="l" t="t" r="r" b="b"/>
            <a:pathLst>
              <a:path w="639" h="767" extrusionOk="0">
                <a:moveTo>
                  <a:pt x="383" y="1"/>
                </a:moveTo>
                <a:lnTo>
                  <a:pt x="128" y="256"/>
                </a:lnTo>
                <a:lnTo>
                  <a:pt x="0" y="512"/>
                </a:lnTo>
                <a:lnTo>
                  <a:pt x="128" y="767"/>
                </a:lnTo>
                <a:lnTo>
                  <a:pt x="383" y="767"/>
                </a:lnTo>
                <a:lnTo>
                  <a:pt x="638" y="512"/>
                </a:lnTo>
                <a:lnTo>
                  <a:pt x="638" y="128"/>
                </a:lnTo>
                <a:lnTo>
                  <a:pt x="638" y="1"/>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367" name="Google Shape;2367;p36"/>
          <p:cNvSpPr/>
          <p:nvPr/>
        </p:nvSpPr>
        <p:spPr>
          <a:xfrm>
            <a:off x="4611899" y="5785296"/>
            <a:ext cx="6619" cy="6568"/>
          </a:xfrm>
          <a:custGeom>
            <a:avLst/>
            <a:gdLst/>
            <a:ahLst/>
            <a:cxnLst/>
            <a:rect l="l" t="t" r="r" b="b"/>
            <a:pathLst>
              <a:path w="129" h="128" extrusionOk="0">
                <a:moveTo>
                  <a:pt x="128" y="0"/>
                </a:moveTo>
                <a:lnTo>
                  <a:pt x="0" y="128"/>
                </a:lnTo>
                <a:lnTo>
                  <a:pt x="128" y="128"/>
                </a:lnTo>
                <a:lnTo>
                  <a:pt x="128" y="0"/>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368" name="Google Shape;2368;p36"/>
          <p:cNvSpPr/>
          <p:nvPr/>
        </p:nvSpPr>
        <p:spPr>
          <a:xfrm>
            <a:off x="4559458" y="5726288"/>
            <a:ext cx="91793" cy="91793"/>
          </a:xfrm>
          <a:custGeom>
            <a:avLst/>
            <a:gdLst/>
            <a:ahLst/>
            <a:cxnLst/>
            <a:rect l="l" t="t" r="r" b="b"/>
            <a:pathLst>
              <a:path w="1789" h="1789" extrusionOk="0">
                <a:moveTo>
                  <a:pt x="1022" y="1"/>
                </a:moveTo>
                <a:lnTo>
                  <a:pt x="767" y="129"/>
                </a:lnTo>
                <a:lnTo>
                  <a:pt x="384" y="384"/>
                </a:lnTo>
                <a:lnTo>
                  <a:pt x="129" y="767"/>
                </a:lnTo>
                <a:lnTo>
                  <a:pt x="1" y="1150"/>
                </a:lnTo>
                <a:lnTo>
                  <a:pt x="1" y="1533"/>
                </a:lnTo>
                <a:lnTo>
                  <a:pt x="384" y="1789"/>
                </a:lnTo>
                <a:lnTo>
                  <a:pt x="512" y="1406"/>
                </a:lnTo>
                <a:lnTo>
                  <a:pt x="639" y="1022"/>
                </a:lnTo>
                <a:lnTo>
                  <a:pt x="895" y="767"/>
                </a:lnTo>
                <a:lnTo>
                  <a:pt x="1150" y="512"/>
                </a:lnTo>
                <a:lnTo>
                  <a:pt x="1405" y="384"/>
                </a:lnTo>
                <a:lnTo>
                  <a:pt x="1789" y="384"/>
                </a:lnTo>
                <a:lnTo>
                  <a:pt x="1405"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369" name="Google Shape;2369;p36"/>
          <p:cNvSpPr/>
          <p:nvPr/>
        </p:nvSpPr>
        <p:spPr>
          <a:xfrm>
            <a:off x="4631553" y="5745991"/>
            <a:ext cx="26271" cy="26220"/>
          </a:xfrm>
          <a:custGeom>
            <a:avLst/>
            <a:gdLst/>
            <a:ahLst/>
            <a:cxnLst/>
            <a:rect l="l" t="t" r="r" b="b"/>
            <a:pathLst>
              <a:path w="512" h="511" extrusionOk="0">
                <a:moveTo>
                  <a:pt x="0" y="0"/>
                </a:moveTo>
                <a:lnTo>
                  <a:pt x="128" y="128"/>
                </a:lnTo>
                <a:lnTo>
                  <a:pt x="256" y="255"/>
                </a:lnTo>
                <a:lnTo>
                  <a:pt x="384" y="511"/>
                </a:lnTo>
                <a:lnTo>
                  <a:pt x="511" y="511"/>
                </a:lnTo>
                <a:lnTo>
                  <a:pt x="511" y="128"/>
                </a:lnTo>
                <a:lnTo>
                  <a:pt x="38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370" name="Google Shape;2370;p36"/>
          <p:cNvSpPr/>
          <p:nvPr/>
        </p:nvSpPr>
        <p:spPr>
          <a:xfrm>
            <a:off x="4579112" y="5739423"/>
            <a:ext cx="85225" cy="78659"/>
          </a:xfrm>
          <a:custGeom>
            <a:avLst/>
            <a:gdLst/>
            <a:ahLst/>
            <a:cxnLst/>
            <a:rect l="l" t="t" r="r" b="b"/>
            <a:pathLst>
              <a:path w="1661" h="1533" extrusionOk="0">
                <a:moveTo>
                  <a:pt x="1150" y="0"/>
                </a:moveTo>
                <a:lnTo>
                  <a:pt x="895" y="128"/>
                </a:lnTo>
                <a:lnTo>
                  <a:pt x="512" y="383"/>
                </a:lnTo>
                <a:lnTo>
                  <a:pt x="256" y="766"/>
                </a:lnTo>
                <a:lnTo>
                  <a:pt x="129" y="1150"/>
                </a:lnTo>
                <a:lnTo>
                  <a:pt x="129" y="1150"/>
                </a:lnTo>
                <a:lnTo>
                  <a:pt x="384" y="766"/>
                </a:lnTo>
                <a:lnTo>
                  <a:pt x="512" y="511"/>
                </a:lnTo>
                <a:lnTo>
                  <a:pt x="895" y="256"/>
                </a:lnTo>
                <a:lnTo>
                  <a:pt x="1150" y="128"/>
                </a:lnTo>
                <a:lnTo>
                  <a:pt x="1406" y="256"/>
                </a:lnTo>
                <a:lnTo>
                  <a:pt x="1533" y="383"/>
                </a:lnTo>
                <a:lnTo>
                  <a:pt x="1533" y="639"/>
                </a:lnTo>
                <a:lnTo>
                  <a:pt x="1661" y="639"/>
                </a:lnTo>
                <a:lnTo>
                  <a:pt x="1661" y="256"/>
                </a:lnTo>
                <a:lnTo>
                  <a:pt x="1406" y="128"/>
                </a:lnTo>
                <a:lnTo>
                  <a:pt x="1150" y="0"/>
                </a:lnTo>
                <a:close/>
                <a:moveTo>
                  <a:pt x="129" y="1150"/>
                </a:moveTo>
                <a:lnTo>
                  <a:pt x="1" y="1533"/>
                </a:lnTo>
                <a:lnTo>
                  <a:pt x="129" y="1533"/>
                </a:lnTo>
                <a:lnTo>
                  <a:pt x="129" y="115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371" name="Google Shape;2371;p36"/>
          <p:cNvSpPr/>
          <p:nvPr/>
        </p:nvSpPr>
        <p:spPr>
          <a:xfrm>
            <a:off x="4467763" y="5791813"/>
            <a:ext cx="78659" cy="91793"/>
          </a:xfrm>
          <a:custGeom>
            <a:avLst/>
            <a:gdLst/>
            <a:ahLst/>
            <a:cxnLst/>
            <a:rect l="l" t="t" r="r" b="b"/>
            <a:pathLst>
              <a:path w="1533" h="1789" extrusionOk="0">
                <a:moveTo>
                  <a:pt x="639" y="1"/>
                </a:moveTo>
                <a:lnTo>
                  <a:pt x="383" y="256"/>
                </a:lnTo>
                <a:lnTo>
                  <a:pt x="128" y="512"/>
                </a:lnTo>
                <a:lnTo>
                  <a:pt x="0" y="767"/>
                </a:lnTo>
                <a:lnTo>
                  <a:pt x="0" y="1150"/>
                </a:lnTo>
                <a:lnTo>
                  <a:pt x="0" y="1406"/>
                </a:lnTo>
                <a:lnTo>
                  <a:pt x="128" y="1533"/>
                </a:lnTo>
                <a:lnTo>
                  <a:pt x="639" y="1789"/>
                </a:lnTo>
                <a:lnTo>
                  <a:pt x="639" y="1406"/>
                </a:lnTo>
                <a:lnTo>
                  <a:pt x="1022" y="1022"/>
                </a:lnTo>
                <a:lnTo>
                  <a:pt x="1149" y="384"/>
                </a:lnTo>
                <a:lnTo>
                  <a:pt x="1405" y="384"/>
                </a:lnTo>
                <a:lnTo>
                  <a:pt x="1532" y="256"/>
                </a:lnTo>
                <a:lnTo>
                  <a:pt x="1022" y="1"/>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372" name="Google Shape;2372;p36"/>
          <p:cNvSpPr/>
          <p:nvPr/>
        </p:nvSpPr>
        <p:spPr>
          <a:xfrm>
            <a:off x="4493933" y="5804948"/>
            <a:ext cx="59057" cy="78659"/>
          </a:xfrm>
          <a:custGeom>
            <a:avLst/>
            <a:gdLst/>
            <a:ahLst/>
            <a:cxnLst/>
            <a:rect l="l" t="t" r="r" b="b"/>
            <a:pathLst>
              <a:path w="1151" h="1533" extrusionOk="0">
                <a:moveTo>
                  <a:pt x="767" y="0"/>
                </a:moveTo>
                <a:lnTo>
                  <a:pt x="639" y="128"/>
                </a:lnTo>
                <a:lnTo>
                  <a:pt x="384" y="256"/>
                </a:lnTo>
                <a:lnTo>
                  <a:pt x="129" y="511"/>
                </a:lnTo>
                <a:lnTo>
                  <a:pt x="1" y="766"/>
                </a:lnTo>
                <a:lnTo>
                  <a:pt x="1" y="1150"/>
                </a:lnTo>
                <a:lnTo>
                  <a:pt x="1" y="1405"/>
                </a:lnTo>
                <a:lnTo>
                  <a:pt x="129" y="1533"/>
                </a:lnTo>
                <a:lnTo>
                  <a:pt x="639" y="1533"/>
                </a:lnTo>
                <a:lnTo>
                  <a:pt x="767" y="1277"/>
                </a:lnTo>
                <a:lnTo>
                  <a:pt x="1022" y="1022"/>
                </a:lnTo>
                <a:lnTo>
                  <a:pt x="1150" y="766"/>
                </a:lnTo>
                <a:lnTo>
                  <a:pt x="1150" y="383"/>
                </a:lnTo>
                <a:lnTo>
                  <a:pt x="1150" y="128"/>
                </a:lnTo>
                <a:lnTo>
                  <a:pt x="1022" y="0"/>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373" name="Google Shape;2373;p36"/>
          <p:cNvSpPr/>
          <p:nvPr/>
        </p:nvSpPr>
        <p:spPr>
          <a:xfrm>
            <a:off x="4507068" y="5824601"/>
            <a:ext cx="32787" cy="39355"/>
          </a:xfrm>
          <a:custGeom>
            <a:avLst/>
            <a:gdLst/>
            <a:ahLst/>
            <a:cxnLst/>
            <a:rect l="l" t="t" r="r" b="b"/>
            <a:pathLst>
              <a:path w="639" h="767" extrusionOk="0">
                <a:moveTo>
                  <a:pt x="383" y="0"/>
                </a:moveTo>
                <a:lnTo>
                  <a:pt x="128" y="256"/>
                </a:lnTo>
                <a:lnTo>
                  <a:pt x="0" y="639"/>
                </a:lnTo>
                <a:lnTo>
                  <a:pt x="128" y="767"/>
                </a:lnTo>
                <a:lnTo>
                  <a:pt x="383" y="767"/>
                </a:lnTo>
                <a:lnTo>
                  <a:pt x="511" y="511"/>
                </a:lnTo>
                <a:lnTo>
                  <a:pt x="639" y="256"/>
                </a:lnTo>
                <a:lnTo>
                  <a:pt x="511"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374" name="Google Shape;2374;p36"/>
          <p:cNvSpPr/>
          <p:nvPr/>
        </p:nvSpPr>
        <p:spPr>
          <a:xfrm>
            <a:off x="4520152" y="5844253"/>
            <a:ext cx="6619" cy="6619"/>
          </a:xfrm>
          <a:custGeom>
            <a:avLst/>
            <a:gdLst/>
            <a:ahLst/>
            <a:cxnLst/>
            <a:rect l="l" t="t" r="r" b="b"/>
            <a:pathLst>
              <a:path w="129" h="129" extrusionOk="0">
                <a:moveTo>
                  <a:pt x="1" y="0"/>
                </a:moveTo>
                <a:lnTo>
                  <a:pt x="128" y="128"/>
                </a:lnTo>
                <a:lnTo>
                  <a:pt x="128" y="0"/>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375" name="Google Shape;2375;p36"/>
          <p:cNvSpPr/>
          <p:nvPr/>
        </p:nvSpPr>
        <p:spPr>
          <a:xfrm>
            <a:off x="4461195" y="5778728"/>
            <a:ext cx="98309" cy="98309"/>
          </a:xfrm>
          <a:custGeom>
            <a:avLst/>
            <a:gdLst/>
            <a:ahLst/>
            <a:cxnLst/>
            <a:rect l="l" t="t" r="r" b="b"/>
            <a:pathLst>
              <a:path w="1916" h="1916" extrusionOk="0">
                <a:moveTo>
                  <a:pt x="1150" y="0"/>
                </a:moveTo>
                <a:lnTo>
                  <a:pt x="894" y="128"/>
                </a:lnTo>
                <a:lnTo>
                  <a:pt x="511" y="384"/>
                </a:lnTo>
                <a:lnTo>
                  <a:pt x="256" y="767"/>
                </a:lnTo>
                <a:lnTo>
                  <a:pt x="128" y="1150"/>
                </a:lnTo>
                <a:lnTo>
                  <a:pt x="0" y="1661"/>
                </a:lnTo>
                <a:lnTo>
                  <a:pt x="511" y="1916"/>
                </a:lnTo>
                <a:lnTo>
                  <a:pt x="511" y="1533"/>
                </a:lnTo>
                <a:lnTo>
                  <a:pt x="767" y="1022"/>
                </a:lnTo>
                <a:lnTo>
                  <a:pt x="1022" y="767"/>
                </a:lnTo>
                <a:lnTo>
                  <a:pt x="1277" y="511"/>
                </a:lnTo>
                <a:lnTo>
                  <a:pt x="1405" y="384"/>
                </a:lnTo>
                <a:lnTo>
                  <a:pt x="1916" y="384"/>
                </a:lnTo>
                <a:lnTo>
                  <a:pt x="1405" y="128"/>
                </a:lnTo>
                <a:lnTo>
                  <a:pt x="1150"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376" name="Google Shape;2376;p36"/>
          <p:cNvSpPr/>
          <p:nvPr/>
        </p:nvSpPr>
        <p:spPr>
          <a:xfrm>
            <a:off x="4533288" y="5798381"/>
            <a:ext cx="32787" cy="32839"/>
          </a:xfrm>
          <a:custGeom>
            <a:avLst/>
            <a:gdLst/>
            <a:ahLst/>
            <a:cxnLst/>
            <a:rect l="l" t="t" r="r" b="b"/>
            <a:pathLst>
              <a:path w="639" h="640" extrusionOk="0">
                <a:moveTo>
                  <a:pt x="0" y="1"/>
                </a:moveTo>
                <a:lnTo>
                  <a:pt x="255" y="128"/>
                </a:lnTo>
                <a:lnTo>
                  <a:pt x="383" y="256"/>
                </a:lnTo>
                <a:lnTo>
                  <a:pt x="383" y="511"/>
                </a:lnTo>
                <a:lnTo>
                  <a:pt x="639" y="639"/>
                </a:lnTo>
                <a:lnTo>
                  <a:pt x="639" y="511"/>
                </a:lnTo>
                <a:lnTo>
                  <a:pt x="639" y="256"/>
                </a:lnTo>
                <a:lnTo>
                  <a:pt x="51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377" name="Google Shape;2377;p36"/>
          <p:cNvSpPr/>
          <p:nvPr/>
        </p:nvSpPr>
        <p:spPr>
          <a:xfrm>
            <a:off x="4487416" y="5791813"/>
            <a:ext cx="85225" cy="85225"/>
          </a:xfrm>
          <a:custGeom>
            <a:avLst/>
            <a:gdLst/>
            <a:ahLst/>
            <a:cxnLst/>
            <a:rect l="l" t="t" r="r" b="b"/>
            <a:pathLst>
              <a:path w="1661" h="1661" extrusionOk="0">
                <a:moveTo>
                  <a:pt x="1149" y="1"/>
                </a:moveTo>
                <a:lnTo>
                  <a:pt x="766" y="129"/>
                </a:lnTo>
                <a:lnTo>
                  <a:pt x="511" y="384"/>
                </a:lnTo>
                <a:lnTo>
                  <a:pt x="256" y="767"/>
                </a:lnTo>
                <a:lnTo>
                  <a:pt x="0" y="1150"/>
                </a:lnTo>
                <a:lnTo>
                  <a:pt x="0" y="1661"/>
                </a:lnTo>
                <a:lnTo>
                  <a:pt x="128" y="1533"/>
                </a:lnTo>
                <a:lnTo>
                  <a:pt x="128" y="1150"/>
                </a:lnTo>
                <a:lnTo>
                  <a:pt x="256" y="895"/>
                </a:lnTo>
                <a:lnTo>
                  <a:pt x="511" y="512"/>
                </a:lnTo>
                <a:lnTo>
                  <a:pt x="766" y="256"/>
                </a:lnTo>
                <a:lnTo>
                  <a:pt x="1022" y="129"/>
                </a:lnTo>
                <a:lnTo>
                  <a:pt x="1277" y="256"/>
                </a:lnTo>
                <a:lnTo>
                  <a:pt x="1405" y="384"/>
                </a:lnTo>
                <a:lnTo>
                  <a:pt x="1533" y="767"/>
                </a:lnTo>
                <a:lnTo>
                  <a:pt x="1660" y="639"/>
                </a:lnTo>
                <a:lnTo>
                  <a:pt x="1533" y="384"/>
                </a:lnTo>
                <a:lnTo>
                  <a:pt x="1405" y="129"/>
                </a:lnTo>
                <a:lnTo>
                  <a:pt x="1149"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378" name="Google Shape;2378;p36"/>
          <p:cNvSpPr/>
          <p:nvPr/>
        </p:nvSpPr>
        <p:spPr>
          <a:xfrm>
            <a:off x="4448059" y="5732855"/>
            <a:ext cx="321149" cy="209704"/>
          </a:xfrm>
          <a:custGeom>
            <a:avLst/>
            <a:gdLst/>
            <a:ahLst/>
            <a:cxnLst/>
            <a:rect l="l" t="t" r="r" b="b"/>
            <a:pathLst>
              <a:path w="6259" h="4087" extrusionOk="0">
                <a:moveTo>
                  <a:pt x="4087" y="1"/>
                </a:moveTo>
                <a:lnTo>
                  <a:pt x="1" y="2427"/>
                </a:lnTo>
                <a:lnTo>
                  <a:pt x="1" y="2938"/>
                </a:lnTo>
                <a:lnTo>
                  <a:pt x="1278" y="4087"/>
                </a:lnTo>
                <a:lnTo>
                  <a:pt x="6258" y="1150"/>
                </a:lnTo>
                <a:lnTo>
                  <a:pt x="4087"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379" name="Google Shape;2379;p36"/>
          <p:cNvSpPr/>
          <p:nvPr/>
        </p:nvSpPr>
        <p:spPr>
          <a:xfrm>
            <a:off x="5083665" y="5424879"/>
            <a:ext cx="170400" cy="124581"/>
          </a:xfrm>
          <a:custGeom>
            <a:avLst/>
            <a:gdLst/>
            <a:ahLst/>
            <a:cxnLst/>
            <a:rect l="l" t="t" r="r" b="b"/>
            <a:pathLst>
              <a:path w="3321" h="2428" extrusionOk="0">
                <a:moveTo>
                  <a:pt x="1" y="1"/>
                </a:moveTo>
                <a:lnTo>
                  <a:pt x="3193" y="2427"/>
                </a:lnTo>
                <a:lnTo>
                  <a:pt x="3321" y="2299"/>
                </a:lnTo>
                <a:lnTo>
                  <a:pt x="3321" y="1789"/>
                </a:lnTo>
                <a:lnTo>
                  <a:pt x="1"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380" name="Google Shape;2380;p36"/>
          <p:cNvSpPr/>
          <p:nvPr/>
        </p:nvSpPr>
        <p:spPr>
          <a:xfrm>
            <a:off x="5064014" y="5418364"/>
            <a:ext cx="183484" cy="131097"/>
          </a:xfrm>
          <a:custGeom>
            <a:avLst/>
            <a:gdLst/>
            <a:ahLst/>
            <a:cxnLst/>
            <a:rect l="l" t="t" r="r" b="b"/>
            <a:pathLst>
              <a:path w="3576" h="2555" extrusionOk="0">
                <a:moveTo>
                  <a:pt x="0" y="0"/>
                </a:moveTo>
                <a:lnTo>
                  <a:pt x="0" y="511"/>
                </a:lnTo>
                <a:lnTo>
                  <a:pt x="3576" y="2554"/>
                </a:lnTo>
                <a:lnTo>
                  <a:pt x="3576" y="2043"/>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381" name="Google Shape;2381;p36"/>
          <p:cNvSpPr/>
          <p:nvPr/>
        </p:nvSpPr>
        <p:spPr>
          <a:xfrm>
            <a:off x="5064014" y="5411795"/>
            <a:ext cx="190052" cy="111445"/>
          </a:xfrm>
          <a:custGeom>
            <a:avLst/>
            <a:gdLst/>
            <a:ahLst/>
            <a:cxnLst/>
            <a:rect l="l" t="t" r="r" b="b"/>
            <a:pathLst>
              <a:path w="3704" h="2172" extrusionOk="0">
                <a:moveTo>
                  <a:pt x="128" y="0"/>
                </a:moveTo>
                <a:lnTo>
                  <a:pt x="0" y="128"/>
                </a:lnTo>
                <a:lnTo>
                  <a:pt x="3576" y="2171"/>
                </a:lnTo>
                <a:lnTo>
                  <a:pt x="3704" y="2044"/>
                </a:lnTo>
                <a:lnTo>
                  <a:pt x="128"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382" name="Google Shape;2382;p36"/>
          <p:cNvSpPr/>
          <p:nvPr/>
        </p:nvSpPr>
        <p:spPr>
          <a:xfrm>
            <a:off x="4572594" y="5765644"/>
            <a:ext cx="131097" cy="85225"/>
          </a:xfrm>
          <a:custGeom>
            <a:avLst/>
            <a:gdLst/>
            <a:ahLst/>
            <a:cxnLst/>
            <a:rect l="l" t="t" r="r" b="b"/>
            <a:pathLst>
              <a:path w="2555" h="1661" extrusionOk="0">
                <a:moveTo>
                  <a:pt x="0" y="0"/>
                </a:moveTo>
                <a:lnTo>
                  <a:pt x="0" y="511"/>
                </a:lnTo>
                <a:lnTo>
                  <a:pt x="1788" y="1660"/>
                </a:lnTo>
                <a:lnTo>
                  <a:pt x="2554" y="766"/>
                </a:lnTo>
                <a:lnTo>
                  <a:pt x="0"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383" name="Google Shape;2383;p36"/>
          <p:cNvSpPr/>
          <p:nvPr/>
        </p:nvSpPr>
        <p:spPr>
          <a:xfrm>
            <a:off x="4860867" y="5700117"/>
            <a:ext cx="39407" cy="39355"/>
          </a:xfrm>
          <a:custGeom>
            <a:avLst/>
            <a:gdLst/>
            <a:ahLst/>
            <a:cxnLst/>
            <a:rect l="l" t="t" r="r" b="b"/>
            <a:pathLst>
              <a:path w="768" h="767" extrusionOk="0">
                <a:moveTo>
                  <a:pt x="1" y="0"/>
                </a:moveTo>
                <a:lnTo>
                  <a:pt x="1" y="383"/>
                </a:lnTo>
                <a:lnTo>
                  <a:pt x="639" y="766"/>
                </a:lnTo>
                <a:lnTo>
                  <a:pt x="767" y="256"/>
                </a:lnTo>
                <a:lnTo>
                  <a:pt x="1"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84" name="Google Shape;2384;p36"/>
          <p:cNvSpPr/>
          <p:nvPr/>
        </p:nvSpPr>
        <p:spPr>
          <a:xfrm>
            <a:off x="4664290" y="5510058"/>
            <a:ext cx="550453" cy="340801"/>
          </a:xfrm>
          <a:custGeom>
            <a:avLst/>
            <a:gdLst/>
            <a:ahLst/>
            <a:cxnLst/>
            <a:rect l="l" t="t" r="r" b="b"/>
            <a:pathLst>
              <a:path w="10728" h="6642" extrusionOk="0">
                <a:moveTo>
                  <a:pt x="10727" y="1"/>
                </a:moveTo>
                <a:lnTo>
                  <a:pt x="1" y="6130"/>
                </a:lnTo>
                <a:lnTo>
                  <a:pt x="1" y="6641"/>
                </a:lnTo>
                <a:lnTo>
                  <a:pt x="4470" y="4087"/>
                </a:lnTo>
                <a:lnTo>
                  <a:pt x="4470" y="4470"/>
                </a:lnTo>
                <a:lnTo>
                  <a:pt x="10727" y="767"/>
                </a:lnTo>
                <a:lnTo>
                  <a:pt x="10727"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385" name="Google Shape;2385;p36"/>
          <p:cNvSpPr/>
          <p:nvPr/>
        </p:nvSpPr>
        <p:spPr>
          <a:xfrm>
            <a:off x="4572593" y="5451101"/>
            <a:ext cx="642144" cy="373537"/>
          </a:xfrm>
          <a:custGeom>
            <a:avLst/>
            <a:gdLst/>
            <a:ahLst/>
            <a:cxnLst/>
            <a:rect l="l" t="t" r="r" b="b"/>
            <a:pathLst>
              <a:path w="12515" h="7280" extrusionOk="0">
                <a:moveTo>
                  <a:pt x="10599" y="1"/>
                </a:moveTo>
                <a:lnTo>
                  <a:pt x="0" y="6130"/>
                </a:lnTo>
                <a:lnTo>
                  <a:pt x="1788" y="7279"/>
                </a:lnTo>
                <a:lnTo>
                  <a:pt x="12514" y="1150"/>
                </a:lnTo>
                <a:lnTo>
                  <a:pt x="10599"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386" name="Google Shape;2386;p36"/>
          <p:cNvSpPr/>
          <p:nvPr/>
        </p:nvSpPr>
        <p:spPr>
          <a:xfrm>
            <a:off x="5103319" y="5569067"/>
            <a:ext cx="78659" cy="91743"/>
          </a:xfrm>
          <a:custGeom>
            <a:avLst/>
            <a:gdLst/>
            <a:ahLst/>
            <a:cxnLst/>
            <a:rect l="l" t="t" r="r" b="b"/>
            <a:pathLst>
              <a:path w="1533" h="1788" extrusionOk="0">
                <a:moveTo>
                  <a:pt x="895" y="0"/>
                </a:moveTo>
                <a:lnTo>
                  <a:pt x="639" y="128"/>
                </a:lnTo>
                <a:lnTo>
                  <a:pt x="384" y="256"/>
                </a:lnTo>
                <a:lnTo>
                  <a:pt x="256" y="511"/>
                </a:lnTo>
                <a:lnTo>
                  <a:pt x="128" y="894"/>
                </a:lnTo>
                <a:lnTo>
                  <a:pt x="1" y="1149"/>
                </a:lnTo>
                <a:lnTo>
                  <a:pt x="128" y="1405"/>
                </a:lnTo>
                <a:lnTo>
                  <a:pt x="256" y="1533"/>
                </a:lnTo>
                <a:lnTo>
                  <a:pt x="639" y="1788"/>
                </a:lnTo>
                <a:lnTo>
                  <a:pt x="639" y="1533"/>
                </a:lnTo>
                <a:lnTo>
                  <a:pt x="1022" y="1022"/>
                </a:lnTo>
                <a:lnTo>
                  <a:pt x="1278" y="511"/>
                </a:lnTo>
                <a:lnTo>
                  <a:pt x="1278" y="383"/>
                </a:lnTo>
                <a:lnTo>
                  <a:pt x="1533" y="383"/>
                </a:lnTo>
                <a:lnTo>
                  <a:pt x="1022" y="128"/>
                </a:lnTo>
                <a:lnTo>
                  <a:pt x="895" y="0"/>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387" name="Google Shape;2387;p36"/>
          <p:cNvSpPr/>
          <p:nvPr/>
        </p:nvSpPr>
        <p:spPr>
          <a:xfrm>
            <a:off x="5129539" y="5582152"/>
            <a:ext cx="65575" cy="85225"/>
          </a:xfrm>
          <a:custGeom>
            <a:avLst/>
            <a:gdLst/>
            <a:ahLst/>
            <a:cxnLst/>
            <a:rect l="l" t="t" r="r" b="b"/>
            <a:pathLst>
              <a:path w="1278" h="1661" extrusionOk="0">
                <a:moveTo>
                  <a:pt x="894" y="1"/>
                </a:moveTo>
                <a:lnTo>
                  <a:pt x="639" y="128"/>
                </a:lnTo>
                <a:lnTo>
                  <a:pt x="384" y="384"/>
                </a:lnTo>
                <a:lnTo>
                  <a:pt x="128" y="639"/>
                </a:lnTo>
                <a:lnTo>
                  <a:pt x="0" y="894"/>
                </a:lnTo>
                <a:lnTo>
                  <a:pt x="0" y="1150"/>
                </a:lnTo>
                <a:lnTo>
                  <a:pt x="0" y="1405"/>
                </a:lnTo>
                <a:lnTo>
                  <a:pt x="128" y="1533"/>
                </a:lnTo>
                <a:lnTo>
                  <a:pt x="384" y="1661"/>
                </a:lnTo>
                <a:lnTo>
                  <a:pt x="639" y="1533"/>
                </a:lnTo>
                <a:lnTo>
                  <a:pt x="894" y="1405"/>
                </a:lnTo>
                <a:lnTo>
                  <a:pt x="1022" y="1150"/>
                </a:lnTo>
                <a:lnTo>
                  <a:pt x="1150" y="767"/>
                </a:lnTo>
                <a:lnTo>
                  <a:pt x="1277" y="511"/>
                </a:lnTo>
                <a:lnTo>
                  <a:pt x="1150" y="256"/>
                </a:lnTo>
                <a:lnTo>
                  <a:pt x="1022" y="128"/>
                </a:lnTo>
                <a:lnTo>
                  <a:pt x="894" y="1"/>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388" name="Google Shape;2388;p36"/>
          <p:cNvSpPr/>
          <p:nvPr/>
        </p:nvSpPr>
        <p:spPr>
          <a:xfrm>
            <a:off x="5142625" y="5601803"/>
            <a:ext cx="32839" cy="45923"/>
          </a:xfrm>
          <a:custGeom>
            <a:avLst/>
            <a:gdLst/>
            <a:ahLst/>
            <a:cxnLst/>
            <a:rect l="l" t="t" r="r" b="b"/>
            <a:pathLst>
              <a:path w="640" h="895" extrusionOk="0">
                <a:moveTo>
                  <a:pt x="639" y="1"/>
                </a:moveTo>
                <a:lnTo>
                  <a:pt x="384" y="128"/>
                </a:lnTo>
                <a:lnTo>
                  <a:pt x="129" y="384"/>
                </a:lnTo>
                <a:lnTo>
                  <a:pt x="1" y="639"/>
                </a:lnTo>
                <a:lnTo>
                  <a:pt x="129" y="895"/>
                </a:lnTo>
                <a:lnTo>
                  <a:pt x="384" y="895"/>
                </a:lnTo>
                <a:lnTo>
                  <a:pt x="639" y="639"/>
                </a:lnTo>
                <a:lnTo>
                  <a:pt x="639" y="256"/>
                </a:lnTo>
                <a:lnTo>
                  <a:pt x="639" y="1"/>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389" name="Google Shape;2389;p36"/>
          <p:cNvSpPr/>
          <p:nvPr/>
        </p:nvSpPr>
        <p:spPr>
          <a:xfrm>
            <a:off x="5155759" y="5621456"/>
            <a:ext cx="6568" cy="6619"/>
          </a:xfrm>
          <a:custGeom>
            <a:avLst/>
            <a:gdLst/>
            <a:ahLst/>
            <a:cxnLst/>
            <a:rect l="l" t="t" r="r" b="b"/>
            <a:pathLst>
              <a:path w="128" h="129" extrusionOk="0">
                <a:moveTo>
                  <a:pt x="128" y="1"/>
                </a:moveTo>
                <a:lnTo>
                  <a:pt x="0" y="128"/>
                </a:lnTo>
                <a:lnTo>
                  <a:pt x="128" y="128"/>
                </a:lnTo>
                <a:lnTo>
                  <a:pt x="128" y="1"/>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390" name="Google Shape;2390;p36"/>
          <p:cNvSpPr/>
          <p:nvPr/>
        </p:nvSpPr>
        <p:spPr>
          <a:xfrm>
            <a:off x="5096752" y="5562500"/>
            <a:ext cx="98361" cy="91793"/>
          </a:xfrm>
          <a:custGeom>
            <a:avLst/>
            <a:gdLst/>
            <a:ahLst/>
            <a:cxnLst/>
            <a:rect l="l" t="t" r="r" b="b"/>
            <a:pathLst>
              <a:path w="1917" h="1789" extrusionOk="0">
                <a:moveTo>
                  <a:pt x="1150" y="1"/>
                </a:moveTo>
                <a:lnTo>
                  <a:pt x="895" y="128"/>
                </a:lnTo>
                <a:lnTo>
                  <a:pt x="512" y="384"/>
                </a:lnTo>
                <a:lnTo>
                  <a:pt x="256" y="767"/>
                </a:lnTo>
                <a:lnTo>
                  <a:pt x="129" y="1150"/>
                </a:lnTo>
                <a:lnTo>
                  <a:pt x="1" y="1533"/>
                </a:lnTo>
                <a:lnTo>
                  <a:pt x="512" y="1788"/>
                </a:lnTo>
                <a:lnTo>
                  <a:pt x="639" y="1405"/>
                </a:lnTo>
                <a:lnTo>
                  <a:pt x="767" y="1022"/>
                </a:lnTo>
                <a:lnTo>
                  <a:pt x="1023" y="639"/>
                </a:lnTo>
                <a:lnTo>
                  <a:pt x="1278" y="511"/>
                </a:lnTo>
                <a:lnTo>
                  <a:pt x="1533" y="384"/>
                </a:lnTo>
                <a:lnTo>
                  <a:pt x="1916" y="256"/>
                </a:lnTo>
                <a:lnTo>
                  <a:pt x="1533"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391" name="Google Shape;2391;p36"/>
          <p:cNvSpPr/>
          <p:nvPr/>
        </p:nvSpPr>
        <p:spPr>
          <a:xfrm>
            <a:off x="5175413" y="5575583"/>
            <a:ext cx="26271" cy="32839"/>
          </a:xfrm>
          <a:custGeom>
            <a:avLst/>
            <a:gdLst/>
            <a:ahLst/>
            <a:cxnLst/>
            <a:rect l="l" t="t" r="r" b="b"/>
            <a:pathLst>
              <a:path w="512" h="640" extrusionOk="0">
                <a:moveTo>
                  <a:pt x="383" y="1"/>
                </a:moveTo>
                <a:lnTo>
                  <a:pt x="0" y="129"/>
                </a:lnTo>
                <a:lnTo>
                  <a:pt x="128" y="256"/>
                </a:lnTo>
                <a:lnTo>
                  <a:pt x="256" y="384"/>
                </a:lnTo>
                <a:lnTo>
                  <a:pt x="383" y="512"/>
                </a:lnTo>
                <a:lnTo>
                  <a:pt x="511" y="639"/>
                </a:lnTo>
                <a:lnTo>
                  <a:pt x="511" y="512"/>
                </a:lnTo>
                <a:lnTo>
                  <a:pt x="511" y="256"/>
                </a:lnTo>
                <a:lnTo>
                  <a:pt x="383"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392" name="Google Shape;2392;p36"/>
          <p:cNvSpPr/>
          <p:nvPr/>
        </p:nvSpPr>
        <p:spPr>
          <a:xfrm>
            <a:off x="5122972" y="5575583"/>
            <a:ext cx="85225" cy="78709"/>
          </a:xfrm>
          <a:custGeom>
            <a:avLst/>
            <a:gdLst/>
            <a:ahLst/>
            <a:cxnLst/>
            <a:rect l="l" t="t" r="r" b="b"/>
            <a:pathLst>
              <a:path w="1661" h="1534" extrusionOk="0">
                <a:moveTo>
                  <a:pt x="1150" y="1"/>
                </a:moveTo>
                <a:lnTo>
                  <a:pt x="895" y="129"/>
                </a:lnTo>
                <a:lnTo>
                  <a:pt x="512" y="384"/>
                </a:lnTo>
                <a:lnTo>
                  <a:pt x="512" y="384"/>
                </a:lnTo>
                <a:lnTo>
                  <a:pt x="895" y="256"/>
                </a:lnTo>
                <a:lnTo>
                  <a:pt x="1150" y="129"/>
                </a:lnTo>
                <a:lnTo>
                  <a:pt x="1405" y="129"/>
                </a:lnTo>
                <a:lnTo>
                  <a:pt x="1533" y="384"/>
                </a:lnTo>
                <a:lnTo>
                  <a:pt x="1533" y="639"/>
                </a:lnTo>
                <a:lnTo>
                  <a:pt x="1661" y="639"/>
                </a:lnTo>
                <a:lnTo>
                  <a:pt x="1661" y="256"/>
                </a:lnTo>
                <a:lnTo>
                  <a:pt x="1405" y="1"/>
                </a:lnTo>
                <a:close/>
                <a:moveTo>
                  <a:pt x="512" y="384"/>
                </a:moveTo>
                <a:lnTo>
                  <a:pt x="256" y="767"/>
                </a:lnTo>
                <a:lnTo>
                  <a:pt x="128" y="1150"/>
                </a:lnTo>
                <a:lnTo>
                  <a:pt x="384" y="767"/>
                </a:lnTo>
                <a:lnTo>
                  <a:pt x="512" y="384"/>
                </a:lnTo>
                <a:close/>
                <a:moveTo>
                  <a:pt x="128" y="1150"/>
                </a:moveTo>
                <a:lnTo>
                  <a:pt x="1" y="1533"/>
                </a:lnTo>
                <a:lnTo>
                  <a:pt x="128" y="1533"/>
                </a:lnTo>
                <a:lnTo>
                  <a:pt x="128" y="115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393" name="Google Shape;2393;p36"/>
          <p:cNvSpPr/>
          <p:nvPr/>
        </p:nvSpPr>
        <p:spPr>
          <a:xfrm>
            <a:off x="5011572" y="5628025"/>
            <a:ext cx="78709" cy="91793"/>
          </a:xfrm>
          <a:custGeom>
            <a:avLst/>
            <a:gdLst/>
            <a:ahLst/>
            <a:cxnLst/>
            <a:rect l="l" t="t" r="r" b="b"/>
            <a:pathLst>
              <a:path w="1534" h="1789" extrusionOk="0">
                <a:moveTo>
                  <a:pt x="639" y="0"/>
                </a:moveTo>
                <a:lnTo>
                  <a:pt x="384" y="256"/>
                </a:lnTo>
                <a:lnTo>
                  <a:pt x="129" y="511"/>
                </a:lnTo>
                <a:lnTo>
                  <a:pt x="1" y="767"/>
                </a:lnTo>
                <a:lnTo>
                  <a:pt x="1" y="1022"/>
                </a:lnTo>
                <a:lnTo>
                  <a:pt x="1" y="1277"/>
                </a:lnTo>
                <a:lnTo>
                  <a:pt x="129" y="1405"/>
                </a:lnTo>
                <a:lnTo>
                  <a:pt x="639" y="1788"/>
                </a:lnTo>
                <a:lnTo>
                  <a:pt x="639" y="1405"/>
                </a:lnTo>
                <a:lnTo>
                  <a:pt x="1022" y="894"/>
                </a:lnTo>
                <a:lnTo>
                  <a:pt x="1150" y="384"/>
                </a:lnTo>
                <a:lnTo>
                  <a:pt x="1406" y="384"/>
                </a:lnTo>
                <a:lnTo>
                  <a:pt x="1533" y="256"/>
                </a:lnTo>
                <a:lnTo>
                  <a:pt x="1022" y="0"/>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394" name="Google Shape;2394;p36"/>
          <p:cNvSpPr/>
          <p:nvPr/>
        </p:nvSpPr>
        <p:spPr>
          <a:xfrm>
            <a:off x="5037793" y="5641108"/>
            <a:ext cx="59007" cy="78709"/>
          </a:xfrm>
          <a:custGeom>
            <a:avLst/>
            <a:gdLst/>
            <a:ahLst/>
            <a:cxnLst/>
            <a:rect l="l" t="t" r="r" b="b"/>
            <a:pathLst>
              <a:path w="1150" h="1534" extrusionOk="0">
                <a:moveTo>
                  <a:pt x="511" y="1"/>
                </a:moveTo>
                <a:lnTo>
                  <a:pt x="384" y="256"/>
                </a:lnTo>
                <a:lnTo>
                  <a:pt x="128" y="512"/>
                </a:lnTo>
                <a:lnTo>
                  <a:pt x="1" y="767"/>
                </a:lnTo>
                <a:lnTo>
                  <a:pt x="1" y="1150"/>
                </a:lnTo>
                <a:lnTo>
                  <a:pt x="1" y="1278"/>
                </a:lnTo>
                <a:lnTo>
                  <a:pt x="128" y="1533"/>
                </a:lnTo>
                <a:lnTo>
                  <a:pt x="384" y="1533"/>
                </a:lnTo>
                <a:lnTo>
                  <a:pt x="511" y="1406"/>
                </a:lnTo>
                <a:lnTo>
                  <a:pt x="767" y="1278"/>
                </a:lnTo>
                <a:lnTo>
                  <a:pt x="1022" y="1022"/>
                </a:lnTo>
                <a:lnTo>
                  <a:pt x="1150" y="639"/>
                </a:lnTo>
                <a:lnTo>
                  <a:pt x="1150" y="384"/>
                </a:lnTo>
                <a:lnTo>
                  <a:pt x="1150" y="129"/>
                </a:lnTo>
                <a:lnTo>
                  <a:pt x="1022" y="1"/>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395" name="Google Shape;2395;p36"/>
          <p:cNvSpPr/>
          <p:nvPr/>
        </p:nvSpPr>
        <p:spPr>
          <a:xfrm>
            <a:off x="5050928" y="5660762"/>
            <a:ext cx="32787" cy="39407"/>
          </a:xfrm>
          <a:custGeom>
            <a:avLst/>
            <a:gdLst/>
            <a:ahLst/>
            <a:cxnLst/>
            <a:rect l="l" t="t" r="r" b="b"/>
            <a:pathLst>
              <a:path w="639" h="768" extrusionOk="0">
                <a:moveTo>
                  <a:pt x="255" y="1"/>
                </a:moveTo>
                <a:lnTo>
                  <a:pt x="128" y="256"/>
                </a:lnTo>
                <a:lnTo>
                  <a:pt x="0" y="512"/>
                </a:lnTo>
                <a:lnTo>
                  <a:pt x="128" y="767"/>
                </a:lnTo>
                <a:lnTo>
                  <a:pt x="255" y="767"/>
                </a:lnTo>
                <a:lnTo>
                  <a:pt x="511" y="512"/>
                </a:lnTo>
                <a:lnTo>
                  <a:pt x="639" y="129"/>
                </a:lnTo>
                <a:lnTo>
                  <a:pt x="511" y="1"/>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396" name="Google Shape;2396;p36"/>
          <p:cNvSpPr/>
          <p:nvPr/>
        </p:nvSpPr>
        <p:spPr>
          <a:xfrm>
            <a:off x="5064013" y="5673897"/>
            <a:ext cx="6619" cy="6619"/>
          </a:xfrm>
          <a:custGeom>
            <a:avLst/>
            <a:gdLst/>
            <a:ahLst/>
            <a:cxnLst/>
            <a:rect l="l" t="t" r="r" b="b"/>
            <a:pathLst>
              <a:path w="129" h="129" extrusionOk="0">
                <a:moveTo>
                  <a:pt x="0" y="0"/>
                </a:moveTo>
                <a:lnTo>
                  <a:pt x="0" y="128"/>
                </a:lnTo>
                <a:lnTo>
                  <a:pt x="128" y="128"/>
                </a:lnTo>
                <a:lnTo>
                  <a:pt x="0" y="0"/>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397" name="Google Shape;2397;p36"/>
          <p:cNvSpPr/>
          <p:nvPr/>
        </p:nvSpPr>
        <p:spPr>
          <a:xfrm>
            <a:off x="5005055" y="5614939"/>
            <a:ext cx="98309" cy="91743"/>
          </a:xfrm>
          <a:custGeom>
            <a:avLst/>
            <a:gdLst/>
            <a:ahLst/>
            <a:cxnLst/>
            <a:rect l="l" t="t" r="r" b="b"/>
            <a:pathLst>
              <a:path w="1916" h="1788" extrusionOk="0">
                <a:moveTo>
                  <a:pt x="1149" y="0"/>
                </a:moveTo>
                <a:lnTo>
                  <a:pt x="894" y="128"/>
                </a:lnTo>
                <a:lnTo>
                  <a:pt x="511" y="383"/>
                </a:lnTo>
                <a:lnTo>
                  <a:pt x="256" y="766"/>
                </a:lnTo>
                <a:lnTo>
                  <a:pt x="128" y="1149"/>
                </a:lnTo>
                <a:lnTo>
                  <a:pt x="0" y="1532"/>
                </a:lnTo>
                <a:lnTo>
                  <a:pt x="511" y="1788"/>
                </a:lnTo>
                <a:lnTo>
                  <a:pt x="511" y="1405"/>
                </a:lnTo>
                <a:lnTo>
                  <a:pt x="766" y="1022"/>
                </a:lnTo>
                <a:lnTo>
                  <a:pt x="894" y="766"/>
                </a:lnTo>
                <a:lnTo>
                  <a:pt x="1149" y="511"/>
                </a:lnTo>
                <a:lnTo>
                  <a:pt x="1405" y="383"/>
                </a:lnTo>
                <a:lnTo>
                  <a:pt x="1916" y="383"/>
                </a:lnTo>
                <a:lnTo>
                  <a:pt x="1405"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398" name="Google Shape;2398;p36"/>
          <p:cNvSpPr/>
          <p:nvPr/>
        </p:nvSpPr>
        <p:spPr>
          <a:xfrm>
            <a:off x="5077098" y="5634593"/>
            <a:ext cx="32839" cy="26220"/>
          </a:xfrm>
          <a:custGeom>
            <a:avLst/>
            <a:gdLst/>
            <a:ahLst/>
            <a:cxnLst/>
            <a:rect l="l" t="t" r="r" b="b"/>
            <a:pathLst>
              <a:path w="640" h="511" extrusionOk="0">
                <a:moveTo>
                  <a:pt x="1" y="0"/>
                </a:moveTo>
                <a:lnTo>
                  <a:pt x="256" y="128"/>
                </a:lnTo>
                <a:lnTo>
                  <a:pt x="384" y="256"/>
                </a:lnTo>
                <a:lnTo>
                  <a:pt x="384" y="511"/>
                </a:lnTo>
                <a:lnTo>
                  <a:pt x="639" y="511"/>
                </a:lnTo>
                <a:lnTo>
                  <a:pt x="639" y="128"/>
                </a:lnTo>
                <a:lnTo>
                  <a:pt x="512"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399" name="Google Shape;2399;p36"/>
          <p:cNvSpPr/>
          <p:nvPr/>
        </p:nvSpPr>
        <p:spPr>
          <a:xfrm>
            <a:off x="5031224" y="5628024"/>
            <a:ext cx="85277" cy="78659"/>
          </a:xfrm>
          <a:custGeom>
            <a:avLst/>
            <a:gdLst/>
            <a:ahLst/>
            <a:cxnLst/>
            <a:rect l="l" t="t" r="r" b="b"/>
            <a:pathLst>
              <a:path w="1662" h="1533" extrusionOk="0">
                <a:moveTo>
                  <a:pt x="1150" y="0"/>
                </a:moveTo>
                <a:lnTo>
                  <a:pt x="767" y="128"/>
                </a:lnTo>
                <a:lnTo>
                  <a:pt x="512" y="384"/>
                </a:lnTo>
                <a:lnTo>
                  <a:pt x="256" y="767"/>
                </a:lnTo>
                <a:lnTo>
                  <a:pt x="512" y="511"/>
                </a:lnTo>
                <a:lnTo>
                  <a:pt x="767" y="256"/>
                </a:lnTo>
                <a:lnTo>
                  <a:pt x="1023" y="128"/>
                </a:lnTo>
                <a:lnTo>
                  <a:pt x="1278" y="256"/>
                </a:lnTo>
                <a:lnTo>
                  <a:pt x="1406" y="384"/>
                </a:lnTo>
                <a:lnTo>
                  <a:pt x="1533" y="639"/>
                </a:lnTo>
                <a:lnTo>
                  <a:pt x="1661" y="639"/>
                </a:lnTo>
                <a:lnTo>
                  <a:pt x="1533" y="256"/>
                </a:lnTo>
                <a:lnTo>
                  <a:pt x="1406" y="128"/>
                </a:lnTo>
                <a:lnTo>
                  <a:pt x="1150" y="0"/>
                </a:lnTo>
                <a:close/>
                <a:moveTo>
                  <a:pt x="256" y="767"/>
                </a:moveTo>
                <a:lnTo>
                  <a:pt x="1" y="1150"/>
                </a:lnTo>
                <a:lnTo>
                  <a:pt x="1" y="1533"/>
                </a:lnTo>
                <a:lnTo>
                  <a:pt x="129" y="1533"/>
                </a:lnTo>
                <a:lnTo>
                  <a:pt x="129" y="1150"/>
                </a:lnTo>
                <a:lnTo>
                  <a:pt x="256" y="767"/>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00" name="Google Shape;2400;p36"/>
          <p:cNvSpPr/>
          <p:nvPr/>
        </p:nvSpPr>
        <p:spPr>
          <a:xfrm>
            <a:off x="4887089" y="5719771"/>
            <a:ext cx="19703" cy="39355"/>
          </a:xfrm>
          <a:custGeom>
            <a:avLst/>
            <a:gdLst/>
            <a:ahLst/>
            <a:cxnLst/>
            <a:rect l="l" t="t" r="r" b="b"/>
            <a:pathLst>
              <a:path w="384" h="767" extrusionOk="0">
                <a:moveTo>
                  <a:pt x="1" y="0"/>
                </a:moveTo>
                <a:lnTo>
                  <a:pt x="1" y="639"/>
                </a:lnTo>
                <a:lnTo>
                  <a:pt x="384" y="766"/>
                </a:lnTo>
                <a:lnTo>
                  <a:pt x="384" y="128"/>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01" name="Google Shape;2401;p36"/>
          <p:cNvSpPr/>
          <p:nvPr/>
        </p:nvSpPr>
        <p:spPr>
          <a:xfrm>
            <a:off x="4906740" y="5726287"/>
            <a:ext cx="51" cy="32839"/>
          </a:xfrm>
          <a:custGeom>
            <a:avLst/>
            <a:gdLst/>
            <a:ahLst/>
            <a:cxnLst/>
            <a:rect l="l" t="t" r="r" b="b"/>
            <a:pathLst>
              <a:path w="1" h="640" extrusionOk="0">
                <a:moveTo>
                  <a:pt x="1" y="639"/>
                </a:moveTo>
                <a:lnTo>
                  <a:pt x="1" y="639"/>
                </a:lnTo>
                <a:lnTo>
                  <a:pt x="1" y="129"/>
                </a:lnTo>
                <a:lnTo>
                  <a:pt x="1" y="1"/>
                </a:lnTo>
                <a:lnTo>
                  <a:pt x="1" y="639"/>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02" name="Google Shape;2402;p36"/>
          <p:cNvSpPr/>
          <p:nvPr/>
        </p:nvSpPr>
        <p:spPr>
          <a:xfrm>
            <a:off x="4887089" y="5719771"/>
            <a:ext cx="19703" cy="13136"/>
          </a:xfrm>
          <a:custGeom>
            <a:avLst/>
            <a:gdLst/>
            <a:ahLst/>
            <a:cxnLst/>
            <a:rect l="l" t="t" r="r" b="b"/>
            <a:pathLst>
              <a:path w="384" h="256" extrusionOk="0">
                <a:moveTo>
                  <a:pt x="1" y="0"/>
                </a:moveTo>
                <a:lnTo>
                  <a:pt x="384" y="256"/>
                </a:lnTo>
                <a:lnTo>
                  <a:pt x="384" y="128"/>
                </a:lnTo>
                <a:lnTo>
                  <a:pt x="1"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03" name="Google Shape;2403;p36"/>
          <p:cNvSpPr/>
          <p:nvPr/>
        </p:nvSpPr>
        <p:spPr>
          <a:xfrm>
            <a:off x="4814994" y="5745991"/>
            <a:ext cx="65575" cy="52439"/>
          </a:xfrm>
          <a:custGeom>
            <a:avLst/>
            <a:gdLst/>
            <a:ahLst/>
            <a:cxnLst/>
            <a:rect l="l" t="t" r="r" b="b"/>
            <a:pathLst>
              <a:path w="1278" h="1022" extrusionOk="0">
                <a:moveTo>
                  <a:pt x="1278" y="0"/>
                </a:moveTo>
                <a:lnTo>
                  <a:pt x="1" y="638"/>
                </a:lnTo>
                <a:lnTo>
                  <a:pt x="1" y="894"/>
                </a:lnTo>
                <a:lnTo>
                  <a:pt x="129" y="1022"/>
                </a:lnTo>
                <a:lnTo>
                  <a:pt x="1278"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04" name="Google Shape;2404;p36"/>
          <p:cNvSpPr/>
          <p:nvPr/>
        </p:nvSpPr>
        <p:spPr>
          <a:xfrm>
            <a:off x="4821562" y="5739423"/>
            <a:ext cx="78709" cy="59007"/>
          </a:xfrm>
          <a:custGeom>
            <a:avLst/>
            <a:gdLst/>
            <a:ahLst/>
            <a:cxnLst/>
            <a:rect l="l" t="t" r="r" b="b"/>
            <a:pathLst>
              <a:path w="1534" h="1150" extrusionOk="0">
                <a:moveTo>
                  <a:pt x="1533" y="0"/>
                </a:moveTo>
                <a:lnTo>
                  <a:pt x="1" y="766"/>
                </a:lnTo>
                <a:lnTo>
                  <a:pt x="1" y="1150"/>
                </a:lnTo>
                <a:lnTo>
                  <a:pt x="1533" y="256"/>
                </a:lnTo>
                <a:lnTo>
                  <a:pt x="1533"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05" name="Google Shape;2405;p36"/>
          <p:cNvSpPr/>
          <p:nvPr/>
        </p:nvSpPr>
        <p:spPr>
          <a:xfrm>
            <a:off x="4814994" y="5732855"/>
            <a:ext cx="85277" cy="45923"/>
          </a:xfrm>
          <a:custGeom>
            <a:avLst/>
            <a:gdLst/>
            <a:ahLst/>
            <a:cxnLst/>
            <a:rect l="l" t="t" r="r" b="b"/>
            <a:pathLst>
              <a:path w="1662" h="895" extrusionOk="0">
                <a:moveTo>
                  <a:pt x="1406" y="1"/>
                </a:moveTo>
                <a:lnTo>
                  <a:pt x="1" y="894"/>
                </a:lnTo>
                <a:lnTo>
                  <a:pt x="129" y="894"/>
                </a:lnTo>
                <a:lnTo>
                  <a:pt x="1661" y="128"/>
                </a:lnTo>
                <a:lnTo>
                  <a:pt x="1406"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06" name="Google Shape;2406;p36"/>
          <p:cNvSpPr/>
          <p:nvPr/>
        </p:nvSpPr>
        <p:spPr>
          <a:xfrm>
            <a:off x="4788824" y="5745991"/>
            <a:ext cx="32787" cy="45871"/>
          </a:xfrm>
          <a:custGeom>
            <a:avLst/>
            <a:gdLst/>
            <a:ahLst/>
            <a:cxnLst/>
            <a:rect l="l" t="t" r="r" b="b"/>
            <a:pathLst>
              <a:path w="639" h="894" extrusionOk="0">
                <a:moveTo>
                  <a:pt x="0" y="0"/>
                </a:moveTo>
                <a:lnTo>
                  <a:pt x="0" y="766"/>
                </a:lnTo>
                <a:lnTo>
                  <a:pt x="383" y="894"/>
                </a:lnTo>
                <a:lnTo>
                  <a:pt x="639"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07" name="Google Shape;2407;p36"/>
          <p:cNvSpPr/>
          <p:nvPr/>
        </p:nvSpPr>
        <p:spPr>
          <a:xfrm>
            <a:off x="4808477" y="5739423"/>
            <a:ext cx="32787" cy="52439"/>
          </a:xfrm>
          <a:custGeom>
            <a:avLst/>
            <a:gdLst/>
            <a:ahLst/>
            <a:cxnLst/>
            <a:rect l="l" t="t" r="r" b="b"/>
            <a:pathLst>
              <a:path w="639" h="1022" extrusionOk="0">
                <a:moveTo>
                  <a:pt x="639" y="0"/>
                </a:moveTo>
                <a:lnTo>
                  <a:pt x="0" y="383"/>
                </a:lnTo>
                <a:lnTo>
                  <a:pt x="0" y="1022"/>
                </a:lnTo>
                <a:lnTo>
                  <a:pt x="639" y="639"/>
                </a:lnTo>
                <a:lnTo>
                  <a:pt x="639"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08" name="Google Shape;2408;p36"/>
          <p:cNvSpPr/>
          <p:nvPr/>
        </p:nvSpPr>
        <p:spPr>
          <a:xfrm>
            <a:off x="4788825" y="5726287"/>
            <a:ext cx="52439" cy="32839"/>
          </a:xfrm>
          <a:custGeom>
            <a:avLst/>
            <a:gdLst/>
            <a:ahLst/>
            <a:cxnLst/>
            <a:rect l="l" t="t" r="r" b="b"/>
            <a:pathLst>
              <a:path w="1022" h="640" extrusionOk="0">
                <a:moveTo>
                  <a:pt x="639" y="1"/>
                </a:moveTo>
                <a:lnTo>
                  <a:pt x="0" y="384"/>
                </a:lnTo>
                <a:lnTo>
                  <a:pt x="383" y="639"/>
                </a:lnTo>
                <a:lnTo>
                  <a:pt x="1022" y="256"/>
                </a:lnTo>
                <a:lnTo>
                  <a:pt x="639"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09" name="Google Shape;2409;p36"/>
          <p:cNvSpPr/>
          <p:nvPr/>
        </p:nvSpPr>
        <p:spPr>
          <a:xfrm>
            <a:off x="4913308" y="5529761"/>
            <a:ext cx="308013" cy="170400"/>
          </a:xfrm>
          <a:custGeom>
            <a:avLst/>
            <a:gdLst/>
            <a:ahLst/>
            <a:cxnLst/>
            <a:rect l="l" t="t" r="r" b="b"/>
            <a:pathLst>
              <a:path w="6003" h="3321" extrusionOk="0">
                <a:moveTo>
                  <a:pt x="6002" y="0"/>
                </a:moveTo>
                <a:lnTo>
                  <a:pt x="0" y="2809"/>
                </a:lnTo>
                <a:lnTo>
                  <a:pt x="0" y="2937"/>
                </a:lnTo>
                <a:lnTo>
                  <a:pt x="639" y="3320"/>
                </a:lnTo>
                <a:lnTo>
                  <a:pt x="6002"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10" name="Google Shape;2410;p36"/>
          <p:cNvSpPr/>
          <p:nvPr/>
        </p:nvSpPr>
        <p:spPr>
          <a:xfrm>
            <a:off x="4946046" y="5523193"/>
            <a:ext cx="294929" cy="176968"/>
          </a:xfrm>
          <a:custGeom>
            <a:avLst/>
            <a:gdLst/>
            <a:ahLst/>
            <a:cxnLst/>
            <a:rect l="l" t="t" r="r" b="b"/>
            <a:pathLst>
              <a:path w="5748" h="3449" extrusionOk="0">
                <a:moveTo>
                  <a:pt x="5747" y="0"/>
                </a:moveTo>
                <a:lnTo>
                  <a:pt x="1" y="3320"/>
                </a:lnTo>
                <a:lnTo>
                  <a:pt x="1" y="3448"/>
                </a:lnTo>
                <a:lnTo>
                  <a:pt x="5747" y="128"/>
                </a:lnTo>
                <a:lnTo>
                  <a:pt x="5747"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11" name="Google Shape;2411;p36"/>
          <p:cNvSpPr/>
          <p:nvPr/>
        </p:nvSpPr>
        <p:spPr>
          <a:xfrm>
            <a:off x="4913309" y="5503541"/>
            <a:ext cx="327665" cy="190052"/>
          </a:xfrm>
          <a:custGeom>
            <a:avLst/>
            <a:gdLst/>
            <a:ahLst/>
            <a:cxnLst/>
            <a:rect l="l" t="t" r="r" b="b"/>
            <a:pathLst>
              <a:path w="6386" h="3704" extrusionOk="0">
                <a:moveTo>
                  <a:pt x="5747" y="0"/>
                </a:moveTo>
                <a:lnTo>
                  <a:pt x="0" y="3320"/>
                </a:lnTo>
                <a:lnTo>
                  <a:pt x="639" y="3703"/>
                </a:lnTo>
                <a:lnTo>
                  <a:pt x="6385" y="383"/>
                </a:lnTo>
                <a:lnTo>
                  <a:pt x="5747"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12" name="Google Shape;2412;p36"/>
          <p:cNvSpPr/>
          <p:nvPr/>
        </p:nvSpPr>
        <p:spPr>
          <a:xfrm>
            <a:off x="4703645" y="5778728"/>
            <a:ext cx="13136" cy="32787"/>
          </a:xfrm>
          <a:custGeom>
            <a:avLst/>
            <a:gdLst/>
            <a:ahLst/>
            <a:cxnLst/>
            <a:rect l="l" t="t" r="r" b="b"/>
            <a:pathLst>
              <a:path w="256" h="639" extrusionOk="0">
                <a:moveTo>
                  <a:pt x="0" y="0"/>
                </a:moveTo>
                <a:lnTo>
                  <a:pt x="0" y="511"/>
                </a:lnTo>
                <a:lnTo>
                  <a:pt x="256" y="639"/>
                </a:lnTo>
                <a:lnTo>
                  <a:pt x="256" y="128"/>
                </a:lnTo>
                <a:lnTo>
                  <a:pt x="0"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413" name="Google Shape;2413;p36"/>
          <p:cNvSpPr/>
          <p:nvPr/>
        </p:nvSpPr>
        <p:spPr>
          <a:xfrm>
            <a:off x="4703646" y="5483889"/>
            <a:ext cx="524183" cy="301447"/>
          </a:xfrm>
          <a:custGeom>
            <a:avLst/>
            <a:gdLst/>
            <a:ahLst/>
            <a:cxnLst/>
            <a:rect l="l" t="t" r="r" b="b"/>
            <a:pathLst>
              <a:path w="10216" h="5875" extrusionOk="0">
                <a:moveTo>
                  <a:pt x="9960" y="0"/>
                </a:moveTo>
                <a:lnTo>
                  <a:pt x="0" y="5746"/>
                </a:lnTo>
                <a:lnTo>
                  <a:pt x="256" y="5874"/>
                </a:lnTo>
                <a:lnTo>
                  <a:pt x="10216" y="128"/>
                </a:lnTo>
                <a:lnTo>
                  <a:pt x="9960"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14" name="Google Shape;2414;p36"/>
          <p:cNvSpPr/>
          <p:nvPr/>
        </p:nvSpPr>
        <p:spPr>
          <a:xfrm>
            <a:off x="4716731" y="5490405"/>
            <a:ext cx="511099" cy="321097"/>
          </a:xfrm>
          <a:custGeom>
            <a:avLst/>
            <a:gdLst/>
            <a:ahLst/>
            <a:cxnLst/>
            <a:rect l="l" t="t" r="r" b="b"/>
            <a:pathLst>
              <a:path w="9961" h="6258" extrusionOk="0">
                <a:moveTo>
                  <a:pt x="9961" y="1"/>
                </a:moveTo>
                <a:lnTo>
                  <a:pt x="1" y="5747"/>
                </a:lnTo>
                <a:lnTo>
                  <a:pt x="1" y="6258"/>
                </a:lnTo>
                <a:lnTo>
                  <a:pt x="9961" y="512"/>
                </a:lnTo>
                <a:lnTo>
                  <a:pt x="9961"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415" name="Google Shape;2415;p36"/>
          <p:cNvSpPr/>
          <p:nvPr/>
        </p:nvSpPr>
        <p:spPr>
          <a:xfrm>
            <a:off x="4598815" y="5713203"/>
            <a:ext cx="13136" cy="32839"/>
          </a:xfrm>
          <a:custGeom>
            <a:avLst/>
            <a:gdLst/>
            <a:ahLst/>
            <a:cxnLst/>
            <a:rect l="l" t="t" r="r" b="b"/>
            <a:pathLst>
              <a:path w="256" h="640" extrusionOk="0">
                <a:moveTo>
                  <a:pt x="0" y="1"/>
                </a:moveTo>
                <a:lnTo>
                  <a:pt x="0" y="511"/>
                </a:lnTo>
                <a:lnTo>
                  <a:pt x="255" y="639"/>
                </a:lnTo>
                <a:lnTo>
                  <a:pt x="255" y="128"/>
                </a:lnTo>
                <a:lnTo>
                  <a:pt x="0"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416" name="Google Shape;2416;p36"/>
          <p:cNvSpPr/>
          <p:nvPr/>
        </p:nvSpPr>
        <p:spPr>
          <a:xfrm>
            <a:off x="4598815" y="5418363"/>
            <a:ext cx="517667" cy="301447"/>
          </a:xfrm>
          <a:custGeom>
            <a:avLst/>
            <a:gdLst/>
            <a:ahLst/>
            <a:cxnLst/>
            <a:rect l="l" t="t" r="r" b="b"/>
            <a:pathLst>
              <a:path w="10089" h="5875" extrusionOk="0">
                <a:moveTo>
                  <a:pt x="9833" y="0"/>
                </a:moveTo>
                <a:lnTo>
                  <a:pt x="0" y="5747"/>
                </a:lnTo>
                <a:lnTo>
                  <a:pt x="255" y="5874"/>
                </a:lnTo>
                <a:lnTo>
                  <a:pt x="10088" y="128"/>
                </a:lnTo>
                <a:lnTo>
                  <a:pt x="9833"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17" name="Google Shape;2417;p36"/>
          <p:cNvSpPr/>
          <p:nvPr/>
        </p:nvSpPr>
        <p:spPr>
          <a:xfrm>
            <a:off x="4611899" y="5424879"/>
            <a:ext cx="504583" cy="321149"/>
          </a:xfrm>
          <a:custGeom>
            <a:avLst/>
            <a:gdLst/>
            <a:ahLst/>
            <a:cxnLst/>
            <a:rect l="l" t="t" r="r" b="b"/>
            <a:pathLst>
              <a:path w="9834" h="6259" extrusionOk="0">
                <a:moveTo>
                  <a:pt x="9833" y="1"/>
                </a:moveTo>
                <a:lnTo>
                  <a:pt x="0" y="5747"/>
                </a:lnTo>
                <a:lnTo>
                  <a:pt x="0" y="6258"/>
                </a:lnTo>
                <a:lnTo>
                  <a:pt x="9833" y="512"/>
                </a:lnTo>
                <a:lnTo>
                  <a:pt x="9833"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418" name="Google Shape;2418;p36"/>
          <p:cNvSpPr/>
          <p:nvPr/>
        </p:nvSpPr>
        <p:spPr>
          <a:xfrm>
            <a:off x="5083666" y="5274175"/>
            <a:ext cx="163833" cy="209755"/>
          </a:xfrm>
          <a:custGeom>
            <a:avLst/>
            <a:gdLst/>
            <a:ahLst/>
            <a:cxnLst/>
            <a:rect l="l" t="t" r="r" b="b"/>
            <a:pathLst>
              <a:path w="3193" h="4088" extrusionOk="0">
                <a:moveTo>
                  <a:pt x="767" y="1"/>
                </a:moveTo>
                <a:lnTo>
                  <a:pt x="511" y="129"/>
                </a:lnTo>
                <a:lnTo>
                  <a:pt x="256" y="256"/>
                </a:lnTo>
                <a:lnTo>
                  <a:pt x="128" y="512"/>
                </a:lnTo>
                <a:lnTo>
                  <a:pt x="1" y="1150"/>
                </a:lnTo>
                <a:lnTo>
                  <a:pt x="128" y="1916"/>
                </a:lnTo>
                <a:lnTo>
                  <a:pt x="384" y="2682"/>
                </a:lnTo>
                <a:lnTo>
                  <a:pt x="894" y="3449"/>
                </a:lnTo>
                <a:lnTo>
                  <a:pt x="1533" y="3959"/>
                </a:lnTo>
                <a:lnTo>
                  <a:pt x="2171" y="4087"/>
                </a:lnTo>
                <a:lnTo>
                  <a:pt x="2427" y="4087"/>
                </a:lnTo>
                <a:lnTo>
                  <a:pt x="2682" y="3959"/>
                </a:lnTo>
                <a:lnTo>
                  <a:pt x="2938" y="3832"/>
                </a:lnTo>
                <a:lnTo>
                  <a:pt x="3065" y="3576"/>
                </a:lnTo>
                <a:lnTo>
                  <a:pt x="3193" y="2938"/>
                </a:lnTo>
                <a:lnTo>
                  <a:pt x="3065" y="2172"/>
                </a:lnTo>
                <a:lnTo>
                  <a:pt x="2682" y="1406"/>
                </a:lnTo>
                <a:lnTo>
                  <a:pt x="2171" y="639"/>
                </a:lnTo>
                <a:lnTo>
                  <a:pt x="1661" y="256"/>
                </a:lnTo>
                <a:lnTo>
                  <a:pt x="1022"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19" name="Google Shape;2419;p36"/>
          <p:cNvSpPr/>
          <p:nvPr/>
        </p:nvSpPr>
        <p:spPr>
          <a:xfrm>
            <a:off x="4552941" y="5274176"/>
            <a:ext cx="688016" cy="530801"/>
          </a:xfrm>
          <a:custGeom>
            <a:avLst/>
            <a:gdLst/>
            <a:ahLst/>
            <a:cxnLst/>
            <a:rect l="l" t="t" r="r" b="b"/>
            <a:pathLst>
              <a:path w="13409" h="10345" extrusionOk="0">
                <a:moveTo>
                  <a:pt x="10854" y="1"/>
                </a:moveTo>
                <a:lnTo>
                  <a:pt x="10599" y="129"/>
                </a:lnTo>
                <a:lnTo>
                  <a:pt x="0" y="6258"/>
                </a:lnTo>
                <a:lnTo>
                  <a:pt x="2426" y="10344"/>
                </a:lnTo>
                <a:lnTo>
                  <a:pt x="12897" y="4215"/>
                </a:lnTo>
                <a:lnTo>
                  <a:pt x="13153" y="4087"/>
                </a:lnTo>
                <a:lnTo>
                  <a:pt x="13281" y="3832"/>
                </a:lnTo>
                <a:lnTo>
                  <a:pt x="13408" y="3193"/>
                </a:lnTo>
                <a:lnTo>
                  <a:pt x="13281" y="2299"/>
                </a:lnTo>
                <a:lnTo>
                  <a:pt x="12897" y="1533"/>
                </a:lnTo>
                <a:lnTo>
                  <a:pt x="12387" y="767"/>
                </a:lnTo>
                <a:lnTo>
                  <a:pt x="11748" y="256"/>
                </a:lnTo>
                <a:lnTo>
                  <a:pt x="11110"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420" name="Google Shape;2420;p36"/>
          <p:cNvSpPr/>
          <p:nvPr/>
        </p:nvSpPr>
        <p:spPr>
          <a:xfrm>
            <a:off x="4710163" y="5457669"/>
            <a:ext cx="517667" cy="294879"/>
          </a:xfrm>
          <a:custGeom>
            <a:avLst/>
            <a:gdLst/>
            <a:ahLst/>
            <a:cxnLst/>
            <a:rect l="l" t="t" r="r" b="b"/>
            <a:pathLst>
              <a:path w="10089" h="5747" extrusionOk="0">
                <a:moveTo>
                  <a:pt x="10089" y="0"/>
                </a:moveTo>
                <a:lnTo>
                  <a:pt x="8429" y="639"/>
                </a:lnTo>
                <a:lnTo>
                  <a:pt x="1" y="5491"/>
                </a:lnTo>
                <a:lnTo>
                  <a:pt x="1" y="5747"/>
                </a:lnTo>
                <a:lnTo>
                  <a:pt x="10089"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421" name="Google Shape;2421;p36"/>
          <p:cNvSpPr/>
          <p:nvPr/>
        </p:nvSpPr>
        <p:spPr>
          <a:xfrm>
            <a:off x="4710164" y="5536278"/>
            <a:ext cx="340801" cy="196620"/>
          </a:xfrm>
          <a:custGeom>
            <a:avLst/>
            <a:gdLst/>
            <a:ahLst/>
            <a:cxnLst/>
            <a:rect l="l" t="t" r="r" b="b"/>
            <a:pathLst>
              <a:path w="6642" h="3832" extrusionOk="0">
                <a:moveTo>
                  <a:pt x="6641" y="1"/>
                </a:moveTo>
                <a:lnTo>
                  <a:pt x="5747" y="128"/>
                </a:lnTo>
                <a:lnTo>
                  <a:pt x="1" y="3449"/>
                </a:lnTo>
                <a:lnTo>
                  <a:pt x="1" y="3832"/>
                </a:lnTo>
                <a:lnTo>
                  <a:pt x="6641"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22" name="Google Shape;2422;p36"/>
          <p:cNvSpPr/>
          <p:nvPr/>
        </p:nvSpPr>
        <p:spPr>
          <a:xfrm>
            <a:off x="4520152" y="5588719"/>
            <a:ext cx="183536" cy="222788"/>
          </a:xfrm>
          <a:custGeom>
            <a:avLst/>
            <a:gdLst/>
            <a:ahLst/>
            <a:cxnLst/>
            <a:rect l="l" t="t" r="r" b="b"/>
            <a:pathLst>
              <a:path w="3577" h="4342" extrusionOk="0">
                <a:moveTo>
                  <a:pt x="895" y="0"/>
                </a:moveTo>
                <a:lnTo>
                  <a:pt x="639" y="128"/>
                </a:lnTo>
                <a:lnTo>
                  <a:pt x="256" y="511"/>
                </a:lnTo>
                <a:lnTo>
                  <a:pt x="1" y="1022"/>
                </a:lnTo>
                <a:lnTo>
                  <a:pt x="1" y="1150"/>
                </a:lnTo>
                <a:lnTo>
                  <a:pt x="1" y="1277"/>
                </a:lnTo>
                <a:lnTo>
                  <a:pt x="128" y="2043"/>
                </a:lnTo>
                <a:lnTo>
                  <a:pt x="511" y="2937"/>
                </a:lnTo>
                <a:lnTo>
                  <a:pt x="1022" y="3703"/>
                </a:lnTo>
                <a:lnTo>
                  <a:pt x="1661" y="4214"/>
                </a:lnTo>
                <a:lnTo>
                  <a:pt x="1916" y="4214"/>
                </a:lnTo>
                <a:lnTo>
                  <a:pt x="2555" y="4342"/>
                </a:lnTo>
                <a:lnTo>
                  <a:pt x="2938" y="4214"/>
                </a:lnTo>
                <a:lnTo>
                  <a:pt x="3065" y="4214"/>
                </a:lnTo>
                <a:lnTo>
                  <a:pt x="3321" y="3959"/>
                </a:lnTo>
                <a:lnTo>
                  <a:pt x="3448" y="3703"/>
                </a:lnTo>
                <a:lnTo>
                  <a:pt x="3576" y="3065"/>
                </a:lnTo>
                <a:lnTo>
                  <a:pt x="3448" y="2299"/>
                </a:lnTo>
                <a:lnTo>
                  <a:pt x="3065" y="1405"/>
                </a:lnTo>
                <a:lnTo>
                  <a:pt x="2555" y="766"/>
                </a:lnTo>
                <a:lnTo>
                  <a:pt x="1916" y="128"/>
                </a:lnTo>
                <a:lnTo>
                  <a:pt x="1533"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23" name="Google Shape;2423;p36"/>
          <p:cNvSpPr/>
          <p:nvPr/>
        </p:nvSpPr>
        <p:spPr>
          <a:xfrm>
            <a:off x="4683994" y="5523193"/>
            <a:ext cx="85225" cy="32787"/>
          </a:xfrm>
          <a:custGeom>
            <a:avLst/>
            <a:gdLst/>
            <a:ahLst/>
            <a:cxnLst/>
            <a:rect l="l" t="t" r="r" b="b"/>
            <a:pathLst>
              <a:path w="1661" h="639" extrusionOk="0">
                <a:moveTo>
                  <a:pt x="0" y="0"/>
                </a:moveTo>
                <a:lnTo>
                  <a:pt x="0" y="256"/>
                </a:lnTo>
                <a:lnTo>
                  <a:pt x="128" y="383"/>
                </a:lnTo>
                <a:lnTo>
                  <a:pt x="255" y="511"/>
                </a:lnTo>
                <a:lnTo>
                  <a:pt x="766" y="639"/>
                </a:lnTo>
                <a:lnTo>
                  <a:pt x="1405" y="511"/>
                </a:lnTo>
                <a:lnTo>
                  <a:pt x="1532" y="383"/>
                </a:lnTo>
                <a:lnTo>
                  <a:pt x="1660" y="256"/>
                </a:lnTo>
                <a:lnTo>
                  <a:pt x="1660"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24" name="Google Shape;2424;p36"/>
          <p:cNvSpPr/>
          <p:nvPr/>
        </p:nvSpPr>
        <p:spPr>
          <a:xfrm>
            <a:off x="4683994" y="5496972"/>
            <a:ext cx="85225" cy="45923"/>
          </a:xfrm>
          <a:custGeom>
            <a:avLst/>
            <a:gdLst/>
            <a:ahLst/>
            <a:cxnLst/>
            <a:rect l="l" t="t" r="r" b="b"/>
            <a:pathLst>
              <a:path w="1661" h="895" extrusionOk="0">
                <a:moveTo>
                  <a:pt x="766" y="1"/>
                </a:moveTo>
                <a:lnTo>
                  <a:pt x="255" y="128"/>
                </a:lnTo>
                <a:lnTo>
                  <a:pt x="128" y="256"/>
                </a:lnTo>
                <a:lnTo>
                  <a:pt x="0" y="511"/>
                </a:lnTo>
                <a:lnTo>
                  <a:pt x="128" y="639"/>
                </a:lnTo>
                <a:lnTo>
                  <a:pt x="255" y="767"/>
                </a:lnTo>
                <a:lnTo>
                  <a:pt x="766" y="894"/>
                </a:lnTo>
                <a:lnTo>
                  <a:pt x="1405" y="767"/>
                </a:lnTo>
                <a:lnTo>
                  <a:pt x="1532" y="639"/>
                </a:lnTo>
                <a:lnTo>
                  <a:pt x="1660" y="511"/>
                </a:lnTo>
                <a:lnTo>
                  <a:pt x="1532" y="256"/>
                </a:lnTo>
                <a:lnTo>
                  <a:pt x="1405" y="128"/>
                </a:lnTo>
                <a:lnTo>
                  <a:pt x="766"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2425" name="Google Shape;2425;p36"/>
          <p:cNvSpPr/>
          <p:nvPr/>
        </p:nvSpPr>
        <p:spPr>
          <a:xfrm>
            <a:off x="4690510" y="5516626"/>
            <a:ext cx="65575" cy="19703"/>
          </a:xfrm>
          <a:custGeom>
            <a:avLst/>
            <a:gdLst/>
            <a:ahLst/>
            <a:cxnLst/>
            <a:rect l="l" t="t" r="r" b="b"/>
            <a:pathLst>
              <a:path w="1278" h="384" extrusionOk="0">
                <a:moveTo>
                  <a:pt x="1" y="1"/>
                </a:moveTo>
                <a:lnTo>
                  <a:pt x="128" y="128"/>
                </a:lnTo>
                <a:lnTo>
                  <a:pt x="256" y="256"/>
                </a:lnTo>
                <a:lnTo>
                  <a:pt x="639" y="384"/>
                </a:lnTo>
                <a:lnTo>
                  <a:pt x="1150" y="256"/>
                </a:lnTo>
                <a:lnTo>
                  <a:pt x="1278" y="128"/>
                </a:lnTo>
                <a:lnTo>
                  <a:pt x="1278"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26" name="Google Shape;2426;p36"/>
          <p:cNvSpPr/>
          <p:nvPr/>
        </p:nvSpPr>
        <p:spPr>
          <a:xfrm>
            <a:off x="4690510" y="5496972"/>
            <a:ext cx="65575" cy="39355"/>
          </a:xfrm>
          <a:custGeom>
            <a:avLst/>
            <a:gdLst/>
            <a:ahLst/>
            <a:cxnLst/>
            <a:rect l="l" t="t" r="r" b="b"/>
            <a:pathLst>
              <a:path w="1278" h="767" extrusionOk="0">
                <a:moveTo>
                  <a:pt x="639" y="1"/>
                </a:moveTo>
                <a:lnTo>
                  <a:pt x="256" y="128"/>
                </a:lnTo>
                <a:lnTo>
                  <a:pt x="128" y="256"/>
                </a:lnTo>
                <a:lnTo>
                  <a:pt x="1" y="384"/>
                </a:lnTo>
                <a:lnTo>
                  <a:pt x="128" y="511"/>
                </a:lnTo>
                <a:lnTo>
                  <a:pt x="256" y="639"/>
                </a:lnTo>
                <a:lnTo>
                  <a:pt x="639" y="767"/>
                </a:lnTo>
                <a:lnTo>
                  <a:pt x="1150" y="639"/>
                </a:lnTo>
                <a:lnTo>
                  <a:pt x="1278" y="511"/>
                </a:lnTo>
                <a:lnTo>
                  <a:pt x="1278" y="384"/>
                </a:lnTo>
                <a:lnTo>
                  <a:pt x="1278" y="256"/>
                </a:lnTo>
                <a:lnTo>
                  <a:pt x="1150" y="128"/>
                </a:lnTo>
                <a:lnTo>
                  <a:pt x="639"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2427" name="Google Shape;2427;p36"/>
          <p:cNvSpPr/>
          <p:nvPr/>
        </p:nvSpPr>
        <p:spPr>
          <a:xfrm>
            <a:off x="5018141" y="5326616"/>
            <a:ext cx="85225" cy="39355"/>
          </a:xfrm>
          <a:custGeom>
            <a:avLst/>
            <a:gdLst/>
            <a:ahLst/>
            <a:cxnLst/>
            <a:rect l="l" t="t" r="r" b="b"/>
            <a:pathLst>
              <a:path w="1661" h="767" extrusionOk="0">
                <a:moveTo>
                  <a:pt x="1" y="0"/>
                </a:moveTo>
                <a:lnTo>
                  <a:pt x="1" y="256"/>
                </a:lnTo>
                <a:lnTo>
                  <a:pt x="128" y="511"/>
                </a:lnTo>
                <a:lnTo>
                  <a:pt x="256" y="639"/>
                </a:lnTo>
                <a:lnTo>
                  <a:pt x="767" y="767"/>
                </a:lnTo>
                <a:lnTo>
                  <a:pt x="1405" y="639"/>
                </a:lnTo>
                <a:lnTo>
                  <a:pt x="1533" y="511"/>
                </a:lnTo>
                <a:lnTo>
                  <a:pt x="1661" y="256"/>
                </a:lnTo>
                <a:lnTo>
                  <a:pt x="1661"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28" name="Google Shape;2428;p36"/>
          <p:cNvSpPr/>
          <p:nvPr/>
        </p:nvSpPr>
        <p:spPr>
          <a:xfrm>
            <a:off x="5018141" y="5300396"/>
            <a:ext cx="85225" cy="52491"/>
          </a:xfrm>
          <a:custGeom>
            <a:avLst/>
            <a:gdLst/>
            <a:ahLst/>
            <a:cxnLst/>
            <a:rect l="l" t="t" r="r" b="b"/>
            <a:pathLst>
              <a:path w="1661" h="1023" extrusionOk="0">
                <a:moveTo>
                  <a:pt x="767" y="1"/>
                </a:moveTo>
                <a:lnTo>
                  <a:pt x="256" y="256"/>
                </a:lnTo>
                <a:lnTo>
                  <a:pt x="128" y="384"/>
                </a:lnTo>
                <a:lnTo>
                  <a:pt x="1" y="511"/>
                </a:lnTo>
                <a:lnTo>
                  <a:pt x="128" y="639"/>
                </a:lnTo>
                <a:lnTo>
                  <a:pt x="256" y="895"/>
                </a:lnTo>
                <a:lnTo>
                  <a:pt x="767" y="1022"/>
                </a:lnTo>
                <a:lnTo>
                  <a:pt x="1405" y="895"/>
                </a:lnTo>
                <a:lnTo>
                  <a:pt x="1533" y="639"/>
                </a:lnTo>
                <a:lnTo>
                  <a:pt x="1661" y="511"/>
                </a:lnTo>
                <a:lnTo>
                  <a:pt x="1533" y="384"/>
                </a:lnTo>
                <a:lnTo>
                  <a:pt x="1405" y="256"/>
                </a:lnTo>
                <a:lnTo>
                  <a:pt x="767"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2429" name="Google Shape;2429;p36"/>
          <p:cNvSpPr/>
          <p:nvPr/>
        </p:nvSpPr>
        <p:spPr>
          <a:xfrm>
            <a:off x="5024709" y="5320049"/>
            <a:ext cx="65575" cy="26271"/>
          </a:xfrm>
          <a:custGeom>
            <a:avLst/>
            <a:gdLst/>
            <a:ahLst/>
            <a:cxnLst/>
            <a:rect l="l" t="t" r="r" b="b"/>
            <a:pathLst>
              <a:path w="1278" h="512" extrusionOk="0">
                <a:moveTo>
                  <a:pt x="0" y="1"/>
                </a:moveTo>
                <a:lnTo>
                  <a:pt x="0" y="128"/>
                </a:lnTo>
                <a:lnTo>
                  <a:pt x="128" y="256"/>
                </a:lnTo>
                <a:lnTo>
                  <a:pt x="256" y="384"/>
                </a:lnTo>
                <a:lnTo>
                  <a:pt x="639" y="512"/>
                </a:lnTo>
                <a:lnTo>
                  <a:pt x="1150" y="384"/>
                </a:lnTo>
                <a:lnTo>
                  <a:pt x="1277" y="256"/>
                </a:lnTo>
                <a:lnTo>
                  <a:pt x="1277" y="128"/>
                </a:lnTo>
                <a:lnTo>
                  <a:pt x="1277"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430" name="Google Shape;2430;p36"/>
          <p:cNvSpPr/>
          <p:nvPr/>
        </p:nvSpPr>
        <p:spPr>
          <a:xfrm>
            <a:off x="5024709" y="5306964"/>
            <a:ext cx="65575" cy="32787"/>
          </a:xfrm>
          <a:custGeom>
            <a:avLst/>
            <a:gdLst/>
            <a:ahLst/>
            <a:cxnLst/>
            <a:rect l="l" t="t" r="r" b="b"/>
            <a:pathLst>
              <a:path w="1278" h="639" extrusionOk="0">
                <a:moveTo>
                  <a:pt x="256" y="0"/>
                </a:moveTo>
                <a:lnTo>
                  <a:pt x="128" y="128"/>
                </a:lnTo>
                <a:lnTo>
                  <a:pt x="0" y="256"/>
                </a:lnTo>
                <a:lnTo>
                  <a:pt x="128" y="511"/>
                </a:lnTo>
                <a:lnTo>
                  <a:pt x="256" y="639"/>
                </a:lnTo>
                <a:lnTo>
                  <a:pt x="1150" y="639"/>
                </a:lnTo>
                <a:lnTo>
                  <a:pt x="1277" y="511"/>
                </a:lnTo>
                <a:lnTo>
                  <a:pt x="1277" y="256"/>
                </a:lnTo>
                <a:lnTo>
                  <a:pt x="1277" y="128"/>
                </a:lnTo>
                <a:lnTo>
                  <a:pt x="1150"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2431" name="Google Shape;2431;p36"/>
          <p:cNvSpPr/>
          <p:nvPr/>
        </p:nvSpPr>
        <p:spPr>
          <a:xfrm>
            <a:off x="4690510" y="5811466"/>
            <a:ext cx="78709" cy="91793"/>
          </a:xfrm>
          <a:custGeom>
            <a:avLst/>
            <a:gdLst/>
            <a:ahLst/>
            <a:cxnLst/>
            <a:rect l="l" t="t" r="r" b="b"/>
            <a:pathLst>
              <a:path w="1534" h="1789" extrusionOk="0">
                <a:moveTo>
                  <a:pt x="512" y="1"/>
                </a:moveTo>
                <a:lnTo>
                  <a:pt x="256" y="256"/>
                </a:lnTo>
                <a:lnTo>
                  <a:pt x="128" y="512"/>
                </a:lnTo>
                <a:lnTo>
                  <a:pt x="1" y="767"/>
                </a:lnTo>
                <a:lnTo>
                  <a:pt x="1" y="1150"/>
                </a:lnTo>
                <a:lnTo>
                  <a:pt x="1" y="1406"/>
                </a:lnTo>
                <a:lnTo>
                  <a:pt x="128" y="1533"/>
                </a:lnTo>
                <a:lnTo>
                  <a:pt x="639" y="1789"/>
                </a:lnTo>
                <a:lnTo>
                  <a:pt x="639" y="1406"/>
                </a:lnTo>
                <a:lnTo>
                  <a:pt x="1022" y="1023"/>
                </a:lnTo>
                <a:lnTo>
                  <a:pt x="1150" y="384"/>
                </a:lnTo>
                <a:lnTo>
                  <a:pt x="1405" y="384"/>
                </a:lnTo>
                <a:lnTo>
                  <a:pt x="1533" y="256"/>
                </a:lnTo>
                <a:lnTo>
                  <a:pt x="1022" y="1"/>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432" name="Google Shape;2432;p36"/>
          <p:cNvSpPr/>
          <p:nvPr/>
        </p:nvSpPr>
        <p:spPr>
          <a:xfrm>
            <a:off x="4710163" y="5824601"/>
            <a:ext cx="65575" cy="78659"/>
          </a:xfrm>
          <a:custGeom>
            <a:avLst/>
            <a:gdLst/>
            <a:ahLst/>
            <a:cxnLst/>
            <a:rect l="l" t="t" r="r" b="b"/>
            <a:pathLst>
              <a:path w="1278" h="1533" extrusionOk="0">
                <a:moveTo>
                  <a:pt x="895" y="0"/>
                </a:moveTo>
                <a:lnTo>
                  <a:pt x="639" y="128"/>
                </a:lnTo>
                <a:lnTo>
                  <a:pt x="384" y="256"/>
                </a:lnTo>
                <a:lnTo>
                  <a:pt x="256" y="511"/>
                </a:lnTo>
                <a:lnTo>
                  <a:pt x="129" y="767"/>
                </a:lnTo>
                <a:lnTo>
                  <a:pt x="1" y="1150"/>
                </a:lnTo>
                <a:lnTo>
                  <a:pt x="129" y="1405"/>
                </a:lnTo>
                <a:lnTo>
                  <a:pt x="256" y="1533"/>
                </a:lnTo>
                <a:lnTo>
                  <a:pt x="639" y="1533"/>
                </a:lnTo>
                <a:lnTo>
                  <a:pt x="895" y="1277"/>
                </a:lnTo>
                <a:lnTo>
                  <a:pt x="1150" y="1022"/>
                </a:lnTo>
                <a:lnTo>
                  <a:pt x="1278" y="767"/>
                </a:lnTo>
                <a:lnTo>
                  <a:pt x="1278" y="383"/>
                </a:lnTo>
                <a:lnTo>
                  <a:pt x="1278" y="128"/>
                </a:lnTo>
                <a:lnTo>
                  <a:pt x="1150" y="0"/>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433" name="Google Shape;2433;p36"/>
          <p:cNvSpPr/>
          <p:nvPr/>
        </p:nvSpPr>
        <p:spPr>
          <a:xfrm>
            <a:off x="4729815" y="5844253"/>
            <a:ext cx="32839" cy="39355"/>
          </a:xfrm>
          <a:custGeom>
            <a:avLst/>
            <a:gdLst/>
            <a:ahLst/>
            <a:cxnLst/>
            <a:rect l="l" t="t" r="r" b="b"/>
            <a:pathLst>
              <a:path w="640" h="767" extrusionOk="0">
                <a:moveTo>
                  <a:pt x="256" y="0"/>
                </a:moveTo>
                <a:lnTo>
                  <a:pt x="1" y="256"/>
                </a:lnTo>
                <a:lnTo>
                  <a:pt x="1" y="639"/>
                </a:lnTo>
                <a:lnTo>
                  <a:pt x="1" y="767"/>
                </a:lnTo>
                <a:lnTo>
                  <a:pt x="256" y="767"/>
                </a:lnTo>
                <a:lnTo>
                  <a:pt x="512" y="511"/>
                </a:lnTo>
                <a:lnTo>
                  <a:pt x="639" y="256"/>
                </a:lnTo>
                <a:lnTo>
                  <a:pt x="512"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434" name="Google Shape;2434;p36"/>
          <p:cNvSpPr/>
          <p:nvPr/>
        </p:nvSpPr>
        <p:spPr>
          <a:xfrm>
            <a:off x="4742951" y="5863907"/>
            <a:ext cx="6619" cy="6619"/>
          </a:xfrm>
          <a:custGeom>
            <a:avLst/>
            <a:gdLst/>
            <a:ahLst/>
            <a:cxnLst/>
            <a:rect l="l" t="t" r="r" b="b"/>
            <a:pathLst>
              <a:path w="129" h="129" extrusionOk="0">
                <a:moveTo>
                  <a:pt x="0" y="1"/>
                </a:moveTo>
                <a:lnTo>
                  <a:pt x="0" y="128"/>
                </a:lnTo>
                <a:lnTo>
                  <a:pt x="128" y="1"/>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435" name="Google Shape;2435;p36"/>
          <p:cNvSpPr/>
          <p:nvPr/>
        </p:nvSpPr>
        <p:spPr>
          <a:xfrm>
            <a:off x="4683994" y="5798381"/>
            <a:ext cx="98309" cy="98361"/>
          </a:xfrm>
          <a:custGeom>
            <a:avLst/>
            <a:gdLst/>
            <a:ahLst/>
            <a:cxnLst/>
            <a:rect l="l" t="t" r="r" b="b"/>
            <a:pathLst>
              <a:path w="1916" h="1917" extrusionOk="0">
                <a:moveTo>
                  <a:pt x="1149" y="1"/>
                </a:moveTo>
                <a:lnTo>
                  <a:pt x="766" y="128"/>
                </a:lnTo>
                <a:lnTo>
                  <a:pt x="511" y="384"/>
                </a:lnTo>
                <a:lnTo>
                  <a:pt x="255" y="767"/>
                </a:lnTo>
                <a:lnTo>
                  <a:pt x="0" y="1150"/>
                </a:lnTo>
                <a:lnTo>
                  <a:pt x="0" y="1661"/>
                </a:lnTo>
                <a:lnTo>
                  <a:pt x="383" y="1916"/>
                </a:lnTo>
                <a:lnTo>
                  <a:pt x="511" y="1533"/>
                </a:lnTo>
                <a:lnTo>
                  <a:pt x="639" y="1022"/>
                </a:lnTo>
                <a:lnTo>
                  <a:pt x="894" y="767"/>
                </a:lnTo>
                <a:lnTo>
                  <a:pt x="1149" y="511"/>
                </a:lnTo>
                <a:lnTo>
                  <a:pt x="1405" y="384"/>
                </a:lnTo>
                <a:lnTo>
                  <a:pt x="1916" y="384"/>
                </a:lnTo>
                <a:lnTo>
                  <a:pt x="1405" y="128"/>
                </a:lnTo>
                <a:lnTo>
                  <a:pt x="114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436" name="Google Shape;2436;p36"/>
          <p:cNvSpPr/>
          <p:nvPr/>
        </p:nvSpPr>
        <p:spPr>
          <a:xfrm>
            <a:off x="4756037" y="5818034"/>
            <a:ext cx="32839" cy="32839"/>
          </a:xfrm>
          <a:custGeom>
            <a:avLst/>
            <a:gdLst/>
            <a:ahLst/>
            <a:cxnLst/>
            <a:rect l="l" t="t" r="r" b="b"/>
            <a:pathLst>
              <a:path w="640" h="640" extrusionOk="0">
                <a:moveTo>
                  <a:pt x="1" y="1"/>
                </a:moveTo>
                <a:lnTo>
                  <a:pt x="256" y="128"/>
                </a:lnTo>
                <a:lnTo>
                  <a:pt x="256" y="256"/>
                </a:lnTo>
                <a:lnTo>
                  <a:pt x="384" y="511"/>
                </a:lnTo>
                <a:lnTo>
                  <a:pt x="512" y="639"/>
                </a:lnTo>
                <a:lnTo>
                  <a:pt x="639" y="511"/>
                </a:lnTo>
                <a:lnTo>
                  <a:pt x="639" y="256"/>
                </a:lnTo>
                <a:lnTo>
                  <a:pt x="512"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37" name="Google Shape;2437;p36"/>
          <p:cNvSpPr/>
          <p:nvPr/>
        </p:nvSpPr>
        <p:spPr>
          <a:xfrm>
            <a:off x="4703646" y="5811466"/>
            <a:ext cx="85225" cy="85277"/>
          </a:xfrm>
          <a:custGeom>
            <a:avLst/>
            <a:gdLst/>
            <a:ahLst/>
            <a:cxnLst/>
            <a:rect l="l" t="t" r="r" b="b"/>
            <a:pathLst>
              <a:path w="1661" h="1662" extrusionOk="0">
                <a:moveTo>
                  <a:pt x="1149" y="1"/>
                </a:moveTo>
                <a:lnTo>
                  <a:pt x="894" y="129"/>
                </a:lnTo>
                <a:lnTo>
                  <a:pt x="511" y="384"/>
                </a:lnTo>
                <a:lnTo>
                  <a:pt x="256" y="767"/>
                </a:lnTo>
                <a:lnTo>
                  <a:pt x="128" y="1150"/>
                </a:lnTo>
                <a:lnTo>
                  <a:pt x="0" y="1661"/>
                </a:lnTo>
                <a:lnTo>
                  <a:pt x="128" y="1533"/>
                </a:lnTo>
                <a:lnTo>
                  <a:pt x="256" y="1150"/>
                </a:lnTo>
                <a:lnTo>
                  <a:pt x="383" y="895"/>
                </a:lnTo>
                <a:lnTo>
                  <a:pt x="639" y="512"/>
                </a:lnTo>
                <a:lnTo>
                  <a:pt x="894" y="256"/>
                </a:lnTo>
                <a:lnTo>
                  <a:pt x="1149" y="129"/>
                </a:lnTo>
                <a:lnTo>
                  <a:pt x="1405" y="256"/>
                </a:lnTo>
                <a:lnTo>
                  <a:pt x="1533" y="384"/>
                </a:lnTo>
                <a:lnTo>
                  <a:pt x="1533" y="767"/>
                </a:lnTo>
                <a:lnTo>
                  <a:pt x="1660" y="639"/>
                </a:lnTo>
                <a:lnTo>
                  <a:pt x="1660" y="384"/>
                </a:lnTo>
                <a:lnTo>
                  <a:pt x="1533" y="129"/>
                </a:lnTo>
                <a:lnTo>
                  <a:pt x="1149"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38" name="Google Shape;2438;p36"/>
          <p:cNvSpPr/>
          <p:nvPr/>
        </p:nvSpPr>
        <p:spPr>
          <a:xfrm>
            <a:off x="4592247" y="5863908"/>
            <a:ext cx="78659" cy="91793"/>
          </a:xfrm>
          <a:custGeom>
            <a:avLst/>
            <a:gdLst/>
            <a:ahLst/>
            <a:cxnLst/>
            <a:rect l="l" t="t" r="r" b="b"/>
            <a:pathLst>
              <a:path w="1533" h="1789" extrusionOk="0">
                <a:moveTo>
                  <a:pt x="894" y="1"/>
                </a:moveTo>
                <a:lnTo>
                  <a:pt x="639" y="128"/>
                </a:lnTo>
                <a:lnTo>
                  <a:pt x="383" y="256"/>
                </a:lnTo>
                <a:lnTo>
                  <a:pt x="256" y="511"/>
                </a:lnTo>
                <a:lnTo>
                  <a:pt x="128" y="894"/>
                </a:lnTo>
                <a:lnTo>
                  <a:pt x="0" y="1150"/>
                </a:lnTo>
                <a:lnTo>
                  <a:pt x="128" y="1405"/>
                </a:lnTo>
                <a:lnTo>
                  <a:pt x="256" y="1533"/>
                </a:lnTo>
                <a:lnTo>
                  <a:pt x="639" y="1788"/>
                </a:lnTo>
                <a:lnTo>
                  <a:pt x="639" y="1405"/>
                </a:lnTo>
                <a:lnTo>
                  <a:pt x="1022" y="1022"/>
                </a:lnTo>
                <a:lnTo>
                  <a:pt x="1277" y="384"/>
                </a:lnTo>
                <a:lnTo>
                  <a:pt x="1533" y="384"/>
                </a:lnTo>
                <a:lnTo>
                  <a:pt x="1022" y="1"/>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439" name="Google Shape;2439;p36"/>
          <p:cNvSpPr/>
          <p:nvPr/>
        </p:nvSpPr>
        <p:spPr>
          <a:xfrm>
            <a:off x="4618467" y="5876991"/>
            <a:ext cx="65575" cy="78709"/>
          </a:xfrm>
          <a:custGeom>
            <a:avLst/>
            <a:gdLst/>
            <a:ahLst/>
            <a:cxnLst/>
            <a:rect l="l" t="t" r="r" b="b"/>
            <a:pathLst>
              <a:path w="1278" h="1534" extrusionOk="0">
                <a:moveTo>
                  <a:pt x="894" y="1"/>
                </a:moveTo>
                <a:lnTo>
                  <a:pt x="639" y="129"/>
                </a:lnTo>
                <a:lnTo>
                  <a:pt x="383" y="256"/>
                </a:lnTo>
                <a:lnTo>
                  <a:pt x="255" y="512"/>
                </a:lnTo>
                <a:lnTo>
                  <a:pt x="0" y="895"/>
                </a:lnTo>
                <a:lnTo>
                  <a:pt x="0" y="1150"/>
                </a:lnTo>
                <a:lnTo>
                  <a:pt x="0" y="1406"/>
                </a:lnTo>
                <a:lnTo>
                  <a:pt x="255" y="1533"/>
                </a:lnTo>
                <a:lnTo>
                  <a:pt x="639" y="1533"/>
                </a:lnTo>
                <a:lnTo>
                  <a:pt x="894" y="1278"/>
                </a:lnTo>
                <a:lnTo>
                  <a:pt x="1022" y="1023"/>
                </a:lnTo>
                <a:lnTo>
                  <a:pt x="1149" y="767"/>
                </a:lnTo>
                <a:lnTo>
                  <a:pt x="1277" y="512"/>
                </a:lnTo>
                <a:lnTo>
                  <a:pt x="1149" y="256"/>
                </a:lnTo>
                <a:lnTo>
                  <a:pt x="1022" y="129"/>
                </a:lnTo>
                <a:lnTo>
                  <a:pt x="894" y="1"/>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440" name="Google Shape;2440;p36"/>
          <p:cNvSpPr/>
          <p:nvPr/>
        </p:nvSpPr>
        <p:spPr>
          <a:xfrm>
            <a:off x="4631552" y="5896695"/>
            <a:ext cx="32787" cy="45871"/>
          </a:xfrm>
          <a:custGeom>
            <a:avLst/>
            <a:gdLst/>
            <a:ahLst/>
            <a:cxnLst/>
            <a:rect l="l" t="t" r="r" b="b"/>
            <a:pathLst>
              <a:path w="639" h="894" extrusionOk="0">
                <a:moveTo>
                  <a:pt x="384" y="0"/>
                </a:moveTo>
                <a:lnTo>
                  <a:pt x="128" y="255"/>
                </a:lnTo>
                <a:lnTo>
                  <a:pt x="0" y="639"/>
                </a:lnTo>
                <a:lnTo>
                  <a:pt x="128" y="894"/>
                </a:lnTo>
                <a:lnTo>
                  <a:pt x="384" y="766"/>
                </a:lnTo>
                <a:lnTo>
                  <a:pt x="639" y="511"/>
                </a:lnTo>
                <a:lnTo>
                  <a:pt x="639" y="255"/>
                </a:lnTo>
                <a:lnTo>
                  <a:pt x="639"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441" name="Google Shape;2441;p36"/>
          <p:cNvSpPr/>
          <p:nvPr/>
        </p:nvSpPr>
        <p:spPr>
          <a:xfrm>
            <a:off x="4644636" y="5916347"/>
            <a:ext cx="6619" cy="6568"/>
          </a:xfrm>
          <a:custGeom>
            <a:avLst/>
            <a:gdLst/>
            <a:ahLst/>
            <a:cxnLst/>
            <a:rect l="l" t="t" r="r" b="b"/>
            <a:pathLst>
              <a:path w="129" h="128" extrusionOk="0">
                <a:moveTo>
                  <a:pt x="129" y="0"/>
                </a:moveTo>
                <a:lnTo>
                  <a:pt x="1" y="128"/>
                </a:lnTo>
                <a:lnTo>
                  <a:pt x="129" y="128"/>
                </a:lnTo>
                <a:lnTo>
                  <a:pt x="129" y="0"/>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442" name="Google Shape;2442;p36"/>
          <p:cNvSpPr/>
          <p:nvPr/>
        </p:nvSpPr>
        <p:spPr>
          <a:xfrm>
            <a:off x="4592248" y="5850822"/>
            <a:ext cx="91793" cy="98309"/>
          </a:xfrm>
          <a:custGeom>
            <a:avLst/>
            <a:gdLst/>
            <a:ahLst/>
            <a:cxnLst/>
            <a:rect l="l" t="t" r="r" b="b"/>
            <a:pathLst>
              <a:path w="1789" h="1916" extrusionOk="0">
                <a:moveTo>
                  <a:pt x="1150" y="0"/>
                </a:moveTo>
                <a:lnTo>
                  <a:pt x="766" y="128"/>
                </a:lnTo>
                <a:lnTo>
                  <a:pt x="383" y="383"/>
                </a:lnTo>
                <a:lnTo>
                  <a:pt x="128" y="766"/>
                </a:lnTo>
                <a:lnTo>
                  <a:pt x="0" y="1277"/>
                </a:lnTo>
                <a:lnTo>
                  <a:pt x="0" y="1660"/>
                </a:lnTo>
                <a:lnTo>
                  <a:pt x="383" y="1916"/>
                </a:lnTo>
                <a:lnTo>
                  <a:pt x="511" y="1533"/>
                </a:lnTo>
                <a:lnTo>
                  <a:pt x="639" y="1149"/>
                </a:lnTo>
                <a:lnTo>
                  <a:pt x="894" y="766"/>
                </a:lnTo>
                <a:lnTo>
                  <a:pt x="1150" y="511"/>
                </a:lnTo>
                <a:lnTo>
                  <a:pt x="1405" y="511"/>
                </a:lnTo>
                <a:lnTo>
                  <a:pt x="1788" y="383"/>
                </a:lnTo>
                <a:lnTo>
                  <a:pt x="1405" y="128"/>
                </a:lnTo>
                <a:lnTo>
                  <a:pt x="1150"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443" name="Google Shape;2443;p36"/>
          <p:cNvSpPr/>
          <p:nvPr/>
        </p:nvSpPr>
        <p:spPr>
          <a:xfrm>
            <a:off x="4664290" y="5870473"/>
            <a:ext cx="26271" cy="32787"/>
          </a:xfrm>
          <a:custGeom>
            <a:avLst/>
            <a:gdLst/>
            <a:ahLst/>
            <a:cxnLst/>
            <a:rect l="l" t="t" r="r" b="b"/>
            <a:pathLst>
              <a:path w="512" h="639" extrusionOk="0">
                <a:moveTo>
                  <a:pt x="384" y="0"/>
                </a:moveTo>
                <a:lnTo>
                  <a:pt x="1" y="128"/>
                </a:lnTo>
                <a:lnTo>
                  <a:pt x="129" y="256"/>
                </a:lnTo>
                <a:lnTo>
                  <a:pt x="256" y="256"/>
                </a:lnTo>
                <a:lnTo>
                  <a:pt x="384" y="511"/>
                </a:lnTo>
                <a:lnTo>
                  <a:pt x="512" y="639"/>
                </a:lnTo>
                <a:lnTo>
                  <a:pt x="512" y="511"/>
                </a:lnTo>
                <a:lnTo>
                  <a:pt x="512" y="256"/>
                </a:lnTo>
                <a:lnTo>
                  <a:pt x="38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44" name="Google Shape;2444;p36"/>
          <p:cNvSpPr/>
          <p:nvPr/>
        </p:nvSpPr>
        <p:spPr>
          <a:xfrm>
            <a:off x="4611900" y="5870473"/>
            <a:ext cx="85225" cy="78659"/>
          </a:xfrm>
          <a:custGeom>
            <a:avLst/>
            <a:gdLst/>
            <a:ahLst/>
            <a:cxnLst/>
            <a:rect l="l" t="t" r="r" b="b"/>
            <a:pathLst>
              <a:path w="1661" h="1533" extrusionOk="0">
                <a:moveTo>
                  <a:pt x="894" y="0"/>
                </a:moveTo>
                <a:lnTo>
                  <a:pt x="511" y="383"/>
                </a:lnTo>
                <a:lnTo>
                  <a:pt x="511" y="383"/>
                </a:lnTo>
                <a:lnTo>
                  <a:pt x="894" y="256"/>
                </a:lnTo>
                <a:lnTo>
                  <a:pt x="1150" y="128"/>
                </a:lnTo>
                <a:lnTo>
                  <a:pt x="1405" y="128"/>
                </a:lnTo>
                <a:lnTo>
                  <a:pt x="1533" y="383"/>
                </a:lnTo>
                <a:lnTo>
                  <a:pt x="1533" y="639"/>
                </a:lnTo>
                <a:lnTo>
                  <a:pt x="1660" y="639"/>
                </a:lnTo>
                <a:lnTo>
                  <a:pt x="1660" y="256"/>
                </a:lnTo>
                <a:lnTo>
                  <a:pt x="1405" y="0"/>
                </a:lnTo>
                <a:close/>
                <a:moveTo>
                  <a:pt x="511" y="383"/>
                </a:moveTo>
                <a:lnTo>
                  <a:pt x="256" y="639"/>
                </a:lnTo>
                <a:lnTo>
                  <a:pt x="128" y="1150"/>
                </a:lnTo>
                <a:lnTo>
                  <a:pt x="383" y="766"/>
                </a:lnTo>
                <a:lnTo>
                  <a:pt x="511" y="383"/>
                </a:lnTo>
                <a:close/>
                <a:moveTo>
                  <a:pt x="128" y="1150"/>
                </a:moveTo>
                <a:lnTo>
                  <a:pt x="0" y="1533"/>
                </a:lnTo>
                <a:lnTo>
                  <a:pt x="128" y="1405"/>
                </a:lnTo>
                <a:lnTo>
                  <a:pt x="128" y="115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45" name="Google Shape;2445;p36"/>
          <p:cNvSpPr/>
          <p:nvPr/>
        </p:nvSpPr>
        <p:spPr>
          <a:xfrm>
            <a:off x="4513585" y="5909780"/>
            <a:ext cx="104929" cy="91793"/>
          </a:xfrm>
          <a:custGeom>
            <a:avLst/>
            <a:gdLst/>
            <a:ahLst/>
            <a:cxnLst/>
            <a:rect l="l" t="t" r="r" b="b"/>
            <a:pathLst>
              <a:path w="2045" h="1789" extrusionOk="0">
                <a:moveTo>
                  <a:pt x="1406" y="0"/>
                </a:moveTo>
                <a:lnTo>
                  <a:pt x="1" y="894"/>
                </a:lnTo>
                <a:lnTo>
                  <a:pt x="384" y="1788"/>
                </a:lnTo>
                <a:lnTo>
                  <a:pt x="1916" y="894"/>
                </a:lnTo>
                <a:lnTo>
                  <a:pt x="2044" y="639"/>
                </a:lnTo>
                <a:lnTo>
                  <a:pt x="1916" y="256"/>
                </a:lnTo>
                <a:lnTo>
                  <a:pt x="1661"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446" name="Google Shape;2446;p36"/>
          <p:cNvSpPr/>
          <p:nvPr/>
        </p:nvSpPr>
        <p:spPr>
          <a:xfrm>
            <a:off x="4507068" y="5955652"/>
            <a:ext cx="32787" cy="45923"/>
          </a:xfrm>
          <a:custGeom>
            <a:avLst/>
            <a:gdLst/>
            <a:ahLst/>
            <a:cxnLst/>
            <a:rect l="l" t="t" r="r" b="b"/>
            <a:pathLst>
              <a:path w="639" h="895" extrusionOk="0">
                <a:moveTo>
                  <a:pt x="128" y="0"/>
                </a:moveTo>
                <a:lnTo>
                  <a:pt x="0" y="256"/>
                </a:lnTo>
                <a:lnTo>
                  <a:pt x="128" y="511"/>
                </a:lnTo>
                <a:lnTo>
                  <a:pt x="383" y="766"/>
                </a:lnTo>
                <a:lnTo>
                  <a:pt x="639" y="894"/>
                </a:lnTo>
                <a:lnTo>
                  <a:pt x="639" y="639"/>
                </a:lnTo>
                <a:lnTo>
                  <a:pt x="639" y="256"/>
                </a:lnTo>
                <a:lnTo>
                  <a:pt x="383"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447" name="Google Shape;2447;p36"/>
          <p:cNvSpPr/>
          <p:nvPr/>
        </p:nvSpPr>
        <p:spPr>
          <a:xfrm>
            <a:off x="4539806" y="5942517"/>
            <a:ext cx="19703" cy="32839"/>
          </a:xfrm>
          <a:custGeom>
            <a:avLst/>
            <a:gdLst/>
            <a:ahLst/>
            <a:cxnLst/>
            <a:rect l="l" t="t" r="r" b="b"/>
            <a:pathLst>
              <a:path w="384" h="640" extrusionOk="0">
                <a:moveTo>
                  <a:pt x="1" y="1"/>
                </a:moveTo>
                <a:lnTo>
                  <a:pt x="256" y="384"/>
                </a:lnTo>
                <a:lnTo>
                  <a:pt x="384" y="639"/>
                </a:lnTo>
                <a:lnTo>
                  <a:pt x="256" y="256"/>
                </a:lnTo>
                <a:lnTo>
                  <a:pt x="1"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48" name="Google Shape;2448;p36"/>
          <p:cNvSpPr/>
          <p:nvPr/>
        </p:nvSpPr>
        <p:spPr>
          <a:xfrm>
            <a:off x="4546373" y="5929432"/>
            <a:ext cx="32787" cy="32787"/>
          </a:xfrm>
          <a:custGeom>
            <a:avLst/>
            <a:gdLst/>
            <a:ahLst/>
            <a:cxnLst/>
            <a:rect l="l" t="t" r="r" b="b"/>
            <a:pathLst>
              <a:path w="639" h="639" extrusionOk="0">
                <a:moveTo>
                  <a:pt x="0" y="1"/>
                </a:moveTo>
                <a:lnTo>
                  <a:pt x="256" y="128"/>
                </a:lnTo>
                <a:lnTo>
                  <a:pt x="511" y="384"/>
                </a:lnTo>
                <a:lnTo>
                  <a:pt x="639" y="639"/>
                </a:lnTo>
                <a:lnTo>
                  <a:pt x="639" y="256"/>
                </a:lnTo>
                <a:lnTo>
                  <a:pt x="384"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49" name="Google Shape;2449;p36"/>
          <p:cNvSpPr/>
          <p:nvPr/>
        </p:nvSpPr>
        <p:spPr>
          <a:xfrm>
            <a:off x="4592247" y="5955652"/>
            <a:ext cx="6568" cy="13136"/>
          </a:xfrm>
          <a:custGeom>
            <a:avLst/>
            <a:gdLst/>
            <a:ahLst/>
            <a:cxnLst/>
            <a:rect l="l" t="t" r="r" b="b"/>
            <a:pathLst>
              <a:path w="128" h="256" extrusionOk="0">
                <a:moveTo>
                  <a:pt x="128" y="0"/>
                </a:moveTo>
                <a:lnTo>
                  <a:pt x="0" y="128"/>
                </a:lnTo>
                <a:lnTo>
                  <a:pt x="0" y="256"/>
                </a:lnTo>
                <a:lnTo>
                  <a:pt x="128"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50" name="Google Shape;2450;p36"/>
          <p:cNvSpPr/>
          <p:nvPr/>
        </p:nvSpPr>
        <p:spPr>
          <a:xfrm>
            <a:off x="4421889" y="5962221"/>
            <a:ext cx="78659" cy="91743"/>
          </a:xfrm>
          <a:custGeom>
            <a:avLst/>
            <a:gdLst/>
            <a:ahLst/>
            <a:cxnLst/>
            <a:rect l="l" t="t" r="r" b="b"/>
            <a:pathLst>
              <a:path w="1533" h="1788" extrusionOk="0">
                <a:moveTo>
                  <a:pt x="894" y="0"/>
                </a:moveTo>
                <a:lnTo>
                  <a:pt x="639" y="128"/>
                </a:lnTo>
                <a:lnTo>
                  <a:pt x="383" y="255"/>
                </a:lnTo>
                <a:lnTo>
                  <a:pt x="256" y="511"/>
                </a:lnTo>
                <a:lnTo>
                  <a:pt x="128" y="894"/>
                </a:lnTo>
                <a:lnTo>
                  <a:pt x="0" y="1149"/>
                </a:lnTo>
                <a:lnTo>
                  <a:pt x="128" y="1405"/>
                </a:lnTo>
                <a:lnTo>
                  <a:pt x="256" y="1532"/>
                </a:lnTo>
                <a:lnTo>
                  <a:pt x="639" y="1788"/>
                </a:lnTo>
                <a:lnTo>
                  <a:pt x="639" y="1405"/>
                </a:lnTo>
                <a:lnTo>
                  <a:pt x="1022" y="1022"/>
                </a:lnTo>
                <a:lnTo>
                  <a:pt x="1277" y="383"/>
                </a:lnTo>
                <a:lnTo>
                  <a:pt x="1533" y="383"/>
                </a:lnTo>
                <a:lnTo>
                  <a:pt x="1022" y="0"/>
                </a:lnTo>
                <a:close/>
              </a:path>
            </a:pathLst>
          </a:custGeom>
          <a:solidFill>
            <a:srgbClr val="1A1A1A"/>
          </a:solidFill>
          <a:ln>
            <a:noFill/>
          </a:ln>
        </p:spPr>
        <p:txBody>
          <a:bodyPr spcFirstLastPara="1" wrap="square" lIns="121900" tIns="121900" rIns="121900" bIns="121900" anchor="ctr" anchorCtr="0">
            <a:noAutofit/>
          </a:bodyPr>
          <a:lstStyle/>
          <a:p>
            <a:endParaRPr sz="2400"/>
          </a:p>
        </p:txBody>
      </p:sp>
      <p:sp>
        <p:nvSpPr>
          <p:cNvPr id="2451" name="Google Shape;2451;p36"/>
          <p:cNvSpPr/>
          <p:nvPr/>
        </p:nvSpPr>
        <p:spPr>
          <a:xfrm>
            <a:off x="4448059" y="5975306"/>
            <a:ext cx="65575" cy="85225"/>
          </a:xfrm>
          <a:custGeom>
            <a:avLst/>
            <a:gdLst/>
            <a:ahLst/>
            <a:cxnLst/>
            <a:rect l="l" t="t" r="r" b="b"/>
            <a:pathLst>
              <a:path w="1278" h="1661" extrusionOk="0">
                <a:moveTo>
                  <a:pt x="895" y="0"/>
                </a:moveTo>
                <a:lnTo>
                  <a:pt x="639" y="128"/>
                </a:lnTo>
                <a:lnTo>
                  <a:pt x="384" y="256"/>
                </a:lnTo>
                <a:lnTo>
                  <a:pt x="256" y="511"/>
                </a:lnTo>
                <a:lnTo>
                  <a:pt x="1" y="894"/>
                </a:lnTo>
                <a:lnTo>
                  <a:pt x="1" y="1150"/>
                </a:lnTo>
                <a:lnTo>
                  <a:pt x="1" y="1405"/>
                </a:lnTo>
                <a:lnTo>
                  <a:pt x="256" y="1533"/>
                </a:lnTo>
                <a:lnTo>
                  <a:pt x="384" y="1660"/>
                </a:lnTo>
                <a:lnTo>
                  <a:pt x="639" y="1533"/>
                </a:lnTo>
                <a:lnTo>
                  <a:pt x="895" y="1277"/>
                </a:lnTo>
                <a:lnTo>
                  <a:pt x="1023" y="1022"/>
                </a:lnTo>
                <a:lnTo>
                  <a:pt x="1150" y="767"/>
                </a:lnTo>
                <a:lnTo>
                  <a:pt x="1278" y="511"/>
                </a:lnTo>
                <a:lnTo>
                  <a:pt x="1150" y="256"/>
                </a:lnTo>
                <a:lnTo>
                  <a:pt x="1023" y="128"/>
                </a:lnTo>
                <a:lnTo>
                  <a:pt x="895" y="0"/>
                </a:lnTo>
                <a:close/>
              </a:path>
            </a:pathLst>
          </a:custGeom>
          <a:solidFill>
            <a:srgbClr val="333333"/>
          </a:solidFill>
          <a:ln>
            <a:noFill/>
          </a:ln>
        </p:spPr>
        <p:txBody>
          <a:bodyPr spcFirstLastPara="1" wrap="square" lIns="121900" tIns="121900" rIns="121900" bIns="121900" anchor="ctr" anchorCtr="0">
            <a:noAutofit/>
          </a:bodyPr>
          <a:lstStyle/>
          <a:p>
            <a:endParaRPr sz="2400"/>
          </a:p>
        </p:txBody>
      </p:sp>
      <p:sp>
        <p:nvSpPr>
          <p:cNvPr id="2452" name="Google Shape;2452;p36"/>
          <p:cNvSpPr/>
          <p:nvPr/>
        </p:nvSpPr>
        <p:spPr>
          <a:xfrm>
            <a:off x="4461195" y="5994957"/>
            <a:ext cx="32787" cy="45923"/>
          </a:xfrm>
          <a:custGeom>
            <a:avLst/>
            <a:gdLst/>
            <a:ahLst/>
            <a:cxnLst/>
            <a:rect l="l" t="t" r="r" b="b"/>
            <a:pathLst>
              <a:path w="639" h="895" extrusionOk="0">
                <a:moveTo>
                  <a:pt x="383" y="0"/>
                </a:moveTo>
                <a:lnTo>
                  <a:pt x="128" y="256"/>
                </a:lnTo>
                <a:lnTo>
                  <a:pt x="0" y="639"/>
                </a:lnTo>
                <a:lnTo>
                  <a:pt x="128" y="894"/>
                </a:lnTo>
                <a:lnTo>
                  <a:pt x="383" y="767"/>
                </a:lnTo>
                <a:lnTo>
                  <a:pt x="639" y="511"/>
                </a:lnTo>
                <a:lnTo>
                  <a:pt x="639" y="256"/>
                </a:lnTo>
                <a:lnTo>
                  <a:pt x="639"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2453" name="Google Shape;2453;p36"/>
          <p:cNvSpPr/>
          <p:nvPr/>
        </p:nvSpPr>
        <p:spPr>
          <a:xfrm>
            <a:off x="4474279" y="6014609"/>
            <a:ext cx="6619" cy="6619"/>
          </a:xfrm>
          <a:custGeom>
            <a:avLst/>
            <a:gdLst/>
            <a:ahLst/>
            <a:cxnLst/>
            <a:rect l="l" t="t" r="r" b="b"/>
            <a:pathLst>
              <a:path w="129" h="129" extrusionOk="0">
                <a:moveTo>
                  <a:pt x="128" y="1"/>
                </a:moveTo>
                <a:lnTo>
                  <a:pt x="1" y="128"/>
                </a:lnTo>
                <a:lnTo>
                  <a:pt x="128" y="128"/>
                </a:lnTo>
                <a:lnTo>
                  <a:pt x="128" y="1"/>
                </a:lnTo>
                <a:close/>
              </a:path>
            </a:pathLst>
          </a:custGeom>
          <a:solidFill>
            <a:srgbClr val="DEDEDE"/>
          </a:solidFill>
          <a:ln>
            <a:noFill/>
          </a:ln>
        </p:spPr>
        <p:txBody>
          <a:bodyPr spcFirstLastPara="1" wrap="square" lIns="121900" tIns="121900" rIns="121900" bIns="121900" anchor="ctr" anchorCtr="0">
            <a:noAutofit/>
          </a:bodyPr>
          <a:lstStyle/>
          <a:p>
            <a:endParaRPr sz="2400"/>
          </a:p>
        </p:txBody>
      </p:sp>
      <p:sp>
        <p:nvSpPr>
          <p:cNvPr id="2454" name="Google Shape;2454;p36"/>
          <p:cNvSpPr/>
          <p:nvPr/>
        </p:nvSpPr>
        <p:spPr>
          <a:xfrm>
            <a:off x="4258049" y="5857339"/>
            <a:ext cx="157316" cy="163884"/>
          </a:xfrm>
          <a:custGeom>
            <a:avLst/>
            <a:gdLst/>
            <a:ahLst/>
            <a:cxnLst/>
            <a:rect l="l" t="t" r="r" b="b"/>
            <a:pathLst>
              <a:path w="3066" h="3194" extrusionOk="0">
                <a:moveTo>
                  <a:pt x="1" y="1"/>
                </a:moveTo>
                <a:lnTo>
                  <a:pt x="1" y="1278"/>
                </a:lnTo>
                <a:lnTo>
                  <a:pt x="3066" y="3193"/>
                </a:lnTo>
                <a:lnTo>
                  <a:pt x="3066" y="1533"/>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455" name="Google Shape;2455;p36"/>
          <p:cNvSpPr/>
          <p:nvPr/>
        </p:nvSpPr>
        <p:spPr>
          <a:xfrm>
            <a:off x="4258048" y="5896696"/>
            <a:ext cx="150749" cy="85225"/>
          </a:xfrm>
          <a:custGeom>
            <a:avLst/>
            <a:gdLst/>
            <a:ahLst/>
            <a:cxnLst/>
            <a:rect l="l" t="t" r="r" b="b"/>
            <a:pathLst>
              <a:path w="2938" h="1661" extrusionOk="0">
                <a:moveTo>
                  <a:pt x="2938" y="1660"/>
                </a:moveTo>
                <a:lnTo>
                  <a:pt x="1" y="0"/>
                </a:lnTo>
                <a:lnTo>
                  <a:pt x="1" y="0"/>
                </a:lnTo>
                <a:lnTo>
                  <a:pt x="2938" y="1660"/>
                </a:lnTo>
                <a:lnTo>
                  <a:pt x="2938" y="1660"/>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56" name="Google Shape;2456;p36"/>
          <p:cNvSpPr/>
          <p:nvPr/>
        </p:nvSpPr>
        <p:spPr>
          <a:xfrm>
            <a:off x="4258048" y="5909780"/>
            <a:ext cx="150749" cy="85225"/>
          </a:xfrm>
          <a:custGeom>
            <a:avLst/>
            <a:gdLst/>
            <a:ahLst/>
            <a:cxnLst/>
            <a:rect l="l" t="t" r="r" b="b"/>
            <a:pathLst>
              <a:path w="2938" h="1661" extrusionOk="0">
                <a:moveTo>
                  <a:pt x="2938" y="1660"/>
                </a:moveTo>
                <a:lnTo>
                  <a:pt x="1" y="0"/>
                </a:lnTo>
                <a:lnTo>
                  <a:pt x="1" y="0"/>
                </a:lnTo>
                <a:lnTo>
                  <a:pt x="2938" y="1660"/>
                </a:lnTo>
                <a:lnTo>
                  <a:pt x="2938" y="1660"/>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57" name="Google Shape;2457;p36"/>
          <p:cNvSpPr/>
          <p:nvPr/>
        </p:nvSpPr>
        <p:spPr>
          <a:xfrm>
            <a:off x="4258048" y="5876992"/>
            <a:ext cx="150749" cy="91793"/>
          </a:xfrm>
          <a:custGeom>
            <a:avLst/>
            <a:gdLst/>
            <a:ahLst/>
            <a:cxnLst/>
            <a:rect l="l" t="t" r="r" b="b"/>
            <a:pathLst>
              <a:path w="2938" h="1789" extrusionOk="0">
                <a:moveTo>
                  <a:pt x="1" y="1"/>
                </a:moveTo>
                <a:lnTo>
                  <a:pt x="1" y="129"/>
                </a:lnTo>
                <a:lnTo>
                  <a:pt x="2938" y="1789"/>
                </a:lnTo>
                <a:lnTo>
                  <a:pt x="1" y="1"/>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58" name="Google Shape;2458;p36"/>
          <p:cNvSpPr/>
          <p:nvPr/>
        </p:nvSpPr>
        <p:spPr>
          <a:xfrm>
            <a:off x="4271184" y="5975306"/>
            <a:ext cx="137613" cy="85225"/>
          </a:xfrm>
          <a:custGeom>
            <a:avLst/>
            <a:gdLst/>
            <a:ahLst/>
            <a:cxnLst/>
            <a:rect l="l" t="t" r="r" b="b"/>
            <a:pathLst>
              <a:path w="2682" h="1661" extrusionOk="0">
                <a:moveTo>
                  <a:pt x="0" y="0"/>
                </a:moveTo>
                <a:lnTo>
                  <a:pt x="0" y="128"/>
                </a:lnTo>
                <a:lnTo>
                  <a:pt x="2682" y="1660"/>
                </a:lnTo>
                <a:lnTo>
                  <a:pt x="2682" y="1660"/>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459" name="Google Shape;2459;p36"/>
          <p:cNvSpPr/>
          <p:nvPr/>
        </p:nvSpPr>
        <p:spPr>
          <a:xfrm>
            <a:off x="4251533" y="5929433"/>
            <a:ext cx="157265" cy="91793"/>
          </a:xfrm>
          <a:custGeom>
            <a:avLst/>
            <a:gdLst/>
            <a:ahLst/>
            <a:cxnLst/>
            <a:rect l="l" t="t" r="r" b="b"/>
            <a:pathLst>
              <a:path w="3065" h="1789" extrusionOk="0">
                <a:moveTo>
                  <a:pt x="0" y="1"/>
                </a:moveTo>
                <a:lnTo>
                  <a:pt x="2937" y="1788"/>
                </a:lnTo>
                <a:lnTo>
                  <a:pt x="3065" y="1661"/>
                </a:lnTo>
                <a:lnTo>
                  <a:pt x="128"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460" name="Google Shape;2460;p36"/>
          <p:cNvSpPr/>
          <p:nvPr/>
        </p:nvSpPr>
        <p:spPr>
          <a:xfrm>
            <a:off x="4421889" y="5837686"/>
            <a:ext cx="72091" cy="91793"/>
          </a:xfrm>
          <a:custGeom>
            <a:avLst/>
            <a:gdLst/>
            <a:ahLst/>
            <a:cxnLst/>
            <a:rect l="l" t="t" r="r" b="b"/>
            <a:pathLst>
              <a:path w="1405" h="1789" extrusionOk="0">
                <a:moveTo>
                  <a:pt x="1405" y="1"/>
                </a:moveTo>
                <a:lnTo>
                  <a:pt x="0" y="767"/>
                </a:lnTo>
                <a:lnTo>
                  <a:pt x="0" y="1789"/>
                </a:lnTo>
                <a:lnTo>
                  <a:pt x="1405" y="1022"/>
                </a:lnTo>
                <a:lnTo>
                  <a:pt x="1405" y="1"/>
                </a:lnTo>
                <a:close/>
              </a:path>
            </a:pathLst>
          </a:custGeom>
          <a:solidFill>
            <a:srgbClr val="2B5E85"/>
          </a:solidFill>
          <a:ln>
            <a:noFill/>
          </a:ln>
        </p:spPr>
        <p:txBody>
          <a:bodyPr spcFirstLastPara="1" wrap="square" lIns="121900" tIns="121900" rIns="121900" bIns="121900" anchor="ctr" anchorCtr="0">
            <a:noAutofit/>
          </a:bodyPr>
          <a:lstStyle/>
          <a:p>
            <a:endParaRPr sz="2400"/>
          </a:p>
        </p:txBody>
      </p:sp>
      <p:sp>
        <p:nvSpPr>
          <p:cNvPr id="2461" name="Google Shape;2461;p36"/>
          <p:cNvSpPr/>
          <p:nvPr/>
        </p:nvSpPr>
        <p:spPr>
          <a:xfrm>
            <a:off x="4421889" y="5837686"/>
            <a:ext cx="72091" cy="91793"/>
          </a:xfrm>
          <a:custGeom>
            <a:avLst/>
            <a:gdLst/>
            <a:ahLst/>
            <a:cxnLst/>
            <a:rect l="l" t="t" r="r" b="b"/>
            <a:pathLst>
              <a:path w="1405" h="1789" extrusionOk="0">
                <a:moveTo>
                  <a:pt x="1405" y="1"/>
                </a:moveTo>
                <a:lnTo>
                  <a:pt x="1277" y="128"/>
                </a:lnTo>
                <a:lnTo>
                  <a:pt x="1277" y="895"/>
                </a:lnTo>
                <a:lnTo>
                  <a:pt x="0" y="1661"/>
                </a:lnTo>
                <a:lnTo>
                  <a:pt x="0" y="1789"/>
                </a:lnTo>
                <a:lnTo>
                  <a:pt x="1405" y="1022"/>
                </a:lnTo>
                <a:lnTo>
                  <a:pt x="1405" y="1"/>
                </a:lnTo>
                <a:close/>
              </a:path>
            </a:pathLst>
          </a:custGeom>
          <a:solidFill>
            <a:srgbClr val="174666"/>
          </a:solidFill>
          <a:ln>
            <a:noFill/>
          </a:ln>
        </p:spPr>
        <p:txBody>
          <a:bodyPr spcFirstLastPara="1" wrap="square" lIns="121900" tIns="121900" rIns="121900" bIns="121900" anchor="ctr" anchorCtr="0">
            <a:noAutofit/>
          </a:bodyPr>
          <a:lstStyle/>
          <a:p>
            <a:endParaRPr sz="2400"/>
          </a:p>
        </p:txBody>
      </p:sp>
      <p:sp>
        <p:nvSpPr>
          <p:cNvPr id="2462" name="Google Shape;2462;p36"/>
          <p:cNvSpPr/>
          <p:nvPr/>
        </p:nvSpPr>
        <p:spPr>
          <a:xfrm>
            <a:off x="4408754" y="5778728"/>
            <a:ext cx="150749" cy="275227"/>
          </a:xfrm>
          <a:custGeom>
            <a:avLst/>
            <a:gdLst/>
            <a:ahLst/>
            <a:cxnLst/>
            <a:rect l="l" t="t" r="r" b="b"/>
            <a:pathLst>
              <a:path w="2938" h="5364" extrusionOk="0">
                <a:moveTo>
                  <a:pt x="1661" y="1277"/>
                </a:moveTo>
                <a:lnTo>
                  <a:pt x="1661" y="2044"/>
                </a:lnTo>
                <a:lnTo>
                  <a:pt x="256" y="2810"/>
                </a:lnTo>
                <a:lnTo>
                  <a:pt x="256" y="2810"/>
                </a:lnTo>
                <a:lnTo>
                  <a:pt x="384" y="2044"/>
                </a:lnTo>
                <a:lnTo>
                  <a:pt x="1661" y="1277"/>
                </a:lnTo>
                <a:close/>
                <a:moveTo>
                  <a:pt x="2810" y="0"/>
                </a:moveTo>
                <a:lnTo>
                  <a:pt x="256" y="1405"/>
                </a:lnTo>
                <a:lnTo>
                  <a:pt x="129" y="1661"/>
                </a:lnTo>
                <a:lnTo>
                  <a:pt x="129" y="1916"/>
                </a:lnTo>
                <a:lnTo>
                  <a:pt x="129" y="2044"/>
                </a:lnTo>
                <a:lnTo>
                  <a:pt x="129" y="2171"/>
                </a:lnTo>
                <a:lnTo>
                  <a:pt x="129" y="2938"/>
                </a:lnTo>
                <a:lnTo>
                  <a:pt x="1" y="3193"/>
                </a:lnTo>
                <a:lnTo>
                  <a:pt x="1" y="4470"/>
                </a:lnTo>
                <a:lnTo>
                  <a:pt x="1" y="5364"/>
                </a:lnTo>
                <a:lnTo>
                  <a:pt x="256" y="5236"/>
                </a:lnTo>
                <a:lnTo>
                  <a:pt x="639" y="5108"/>
                </a:lnTo>
                <a:lnTo>
                  <a:pt x="639" y="4981"/>
                </a:lnTo>
                <a:lnTo>
                  <a:pt x="639" y="4598"/>
                </a:lnTo>
                <a:lnTo>
                  <a:pt x="767" y="4214"/>
                </a:lnTo>
                <a:lnTo>
                  <a:pt x="1022" y="3959"/>
                </a:lnTo>
                <a:lnTo>
                  <a:pt x="1278" y="3704"/>
                </a:lnTo>
                <a:lnTo>
                  <a:pt x="1661" y="3576"/>
                </a:lnTo>
                <a:lnTo>
                  <a:pt x="1916" y="3704"/>
                </a:lnTo>
                <a:lnTo>
                  <a:pt x="2938" y="3065"/>
                </a:lnTo>
                <a:lnTo>
                  <a:pt x="2938" y="128"/>
                </a:lnTo>
                <a:lnTo>
                  <a:pt x="281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463" name="Google Shape;2463;p36"/>
          <p:cNvSpPr/>
          <p:nvPr/>
        </p:nvSpPr>
        <p:spPr>
          <a:xfrm>
            <a:off x="4434973" y="5962221"/>
            <a:ext cx="78659" cy="85225"/>
          </a:xfrm>
          <a:custGeom>
            <a:avLst/>
            <a:gdLst/>
            <a:ahLst/>
            <a:cxnLst/>
            <a:rect l="l" t="t" r="r" b="b"/>
            <a:pathLst>
              <a:path w="1533" h="1661" extrusionOk="0">
                <a:moveTo>
                  <a:pt x="1150" y="0"/>
                </a:moveTo>
                <a:lnTo>
                  <a:pt x="767" y="128"/>
                </a:lnTo>
                <a:lnTo>
                  <a:pt x="511" y="383"/>
                </a:lnTo>
                <a:lnTo>
                  <a:pt x="256" y="766"/>
                </a:lnTo>
                <a:lnTo>
                  <a:pt x="1" y="1149"/>
                </a:lnTo>
                <a:lnTo>
                  <a:pt x="1" y="1532"/>
                </a:lnTo>
                <a:lnTo>
                  <a:pt x="128" y="1660"/>
                </a:lnTo>
                <a:lnTo>
                  <a:pt x="256" y="1277"/>
                </a:lnTo>
                <a:lnTo>
                  <a:pt x="384" y="894"/>
                </a:lnTo>
                <a:lnTo>
                  <a:pt x="639" y="511"/>
                </a:lnTo>
                <a:lnTo>
                  <a:pt x="894" y="383"/>
                </a:lnTo>
                <a:lnTo>
                  <a:pt x="1150" y="255"/>
                </a:lnTo>
                <a:lnTo>
                  <a:pt x="1533" y="128"/>
                </a:lnTo>
                <a:lnTo>
                  <a:pt x="1405"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464" name="Google Shape;2464;p36"/>
          <p:cNvSpPr/>
          <p:nvPr/>
        </p:nvSpPr>
        <p:spPr>
          <a:xfrm>
            <a:off x="4493933" y="5968738"/>
            <a:ext cx="26271" cy="32839"/>
          </a:xfrm>
          <a:custGeom>
            <a:avLst/>
            <a:gdLst/>
            <a:ahLst/>
            <a:cxnLst/>
            <a:rect l="l" t="t" r="r" b="b"/>
            <a:pathLst>
              <a:path w="512" h="640" extrusionOk="0">
                <a:moveTo>
                  <a:pt x="384" y="1"/>
                </a:moveTo>
                <a:lnTo>
                  <a:pt x="1" y="128"/>
                </a:lnTo>
                <a:lnTo>
                  <a:pt x="129" y="256"/>
                </a:lnTo>
                <a:lnTo>
                  <a:pt x="256" y="384"/>
                </a:lnTo>
                <a:lnTo>
                  <a:pt x="384" y="511"/>
                </a:lnTo>
                <a:lnTo>
                  <a:pt x="512" y="639"/>
                </a:lnTo>
                <a:lnTo>
                  <a:pt x="512" y="511"/>
                </a:lnTo>
                <a:lnTo>
                  <a:pt x="512" y="256"/>
                </a:lnTo>
                <a:lnTo>
                  <a:pt x="384"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65" name="Google Shape;2465;p36"/>
          <p:cNvSpPr/>
          <p:nvPr/>
        </p:nvSpPr>
        <p:spPr>
          <a:xfrm>
            <a:off x="4441542" y="5968738"/>
            <a:ext cx="85225" cy="78709"/>
          </a:xfrm>
          <a:custGeom>
            <a:avLst/>
            <a:gdLst/>
            <a:ahLst/>
            <a:cxnLst/>
            <a:rect l="l" t="t" r="r" b="b"/>
            <a:pathLst>
              <a:path w="1661" h="1534" extrusionOk="0">
                <a:moveTo>
                  <a:pt x="1150" y="1"/>
                </a:moveTo>
                <a:lnTo>
                  <a:pt x="894" y="128"/>
                </a:lnTo>
                <a:lnTo>
                  <a:pt x="511" y="384"/>
                </a:lnTo>
                <a:lnTo>
                  <a:pt x="894" y="256"/>
                </a:lnTo>
                <a:lnTo>
                  <a:pt x="1150" y="128"/>
                </a:lnTo>
                <a:lnTo>
                  <a:pt x="1405" y="128"/>
                </a:lnTo>
                <a:lnTo>
                  <a:pt x="1533" y="384"/>
                </a:lnTo>
                <a:lnTo>
                  <a:pt x="1533" y="639"/>
                </a:lnTo>
                <a:lnTo>
                  <a:pt x="1660" y="639"/>
                </a:lnTo>
                <a:lnTo>
                  <a:pt x="1660" y="256"/>
                </a:lnTo>
                <a:lnTo>
                  <a:pt x="1405" y="1"/>
                </a:lnTo>
                <a:close/>
                <a:moveTo>
                  <a:pt x="511" y="384"/>
                </a:moveTo>
                <a:lnTo>
                  <a:pt x="256" y="767"/>
                </a:lnTo>
                <a:lnTo>
                  <a:pt x="128" y="1150"/>
                </a:lnTo>
                <a:lnTo>
                  <a:pt x="383" y="767"/>
                </a:lnTo>
                <a:lnTo>
                  <a:pt x="511" y="384"/>
                </a:lnTo>
                <a:close/>
                <a:moveTo>
                  <a:pt x="128" y="1150"/>
                </a:moveTo>
                <a:lnTo>
                  <a:pt x="0" y="1533"/>
                </a:lnTo>
                <a:lnTo>
                  <a:pt x="128" y="1533"/>
                </a:lnTo>
                <a:lnTo>
                  <a:pt x="128" y="115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66" name="Google Shape;2466;p36"/>
          <p:cNvSpPr/>
          <p:nvPr/>
        </p:nvSpPr>
        <p:spPr>
          <a:xfrm>
            <a:off x="4408753" y="6001526"/>
            <a:ext cx="13187" cy="59007"/>
          </a:xfrm>
          <a:custGeom>
            <a:avLst/>
            <a:gdLst/>
            <a:ahLst/>
            <a:cxnLst/>
            <a:rect l="l" t="t" r="r" b="b"/>
            <a:pathLst>
              <a:path w="257" h="1150" extrusionOk="0">
                <a:moveTo>
                  <a:pt x="256" y="0"/>
                </a:moveTo>
                <a:lnTo>
                  <a:pt x="1" y="256"/>
                </a:lnTo>
                <a:lnTo>
                  <a:pt x="1" y="1149"/>
                </a:lnTo>
                <a:lnTo>
                  <a:pt x="256" y="894"/>
                </a:lnTo>
                <a:lnTo>
                  <a:pt x="256"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467" name="Google Shape;2467;p36"/>
          <p:cNvSpPr/>
          <p:nvPr/>
        </p:nvSpPr>
        <p:spPr>
          <a:xfrm>
            <a:off x="4402236" y="6014609"/>
            <a:ext cx="6568" cy="45923"/>
          </a:xfrm>
          <a:custGeom>
            <a:avLst/>
            <a:gdLst/>
            <a:ahLst/>
            <a:cxnLst/>
            <a:rect l="l" t="t" r="r" b="b"/>
            <a:pathLst>
              <a:path w="128" h="895" extrusionOk="0">
                <a:moveTo>
                  <a:pt x="128" y="1"/>
                </a:moveTo>
                <a:lnTo>
                  <a:pt x="0" y="128"/>
                </a:lnTo>
                <a:lnTo>
                  <a:pt x="0" y="894"/>
                </a:lnTo>
                <a:lnTo>
                  <a:pt x="128" y="894"/>
                </a:lnTo>
                <a:lnTo>
                  <a:pt x="128"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68" name="Google Shape;2468;p36"/>
          <p:cNvSpPr/>
          <p:nvPr/>
        </p:nvSpPr>
        <p:spPr>
          <a:xfrm>
            <a:off x="4507068" y="5818034"/>
            <a:ext cx="32787" cy="59007"/>
          </a:xfrm>
          <a:custGeom>
            <a:avLst/>
            <a:gdLst/>
            <a:ahLst/>
            <a:cxnLst/>
            <a:rect l="l" t="t" r="r" b="b"/>
            <a:pathLst>
              <a:path w="639" h="1150" extrusionOk="0">
                <a:moveTo>
                  <a:pt x="639" y="1"/>
                </a:moveTo>
                <a:lnTo>
                  <a:pt x="0" y="384"/>
                </a:lnTo>
                <a:lnTo>
                  <a:pt x="0" y="1150"/>
                </a:lnTo>
                <a:lnTo>
                  <a:pt x="639" y="767"/>
                </a:lnTo>
                <a:lnTo>
                  <a:pt x="639" y="639"/>
                </a:lnTo>
                <a:lnTo>
                  <a:pt x="639" y="1"/>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69" name="Google Shape;2469;p36"/>
          <p:cNvSpPr/>
          <p:nvPr/>
        </p:nvSpPr>
        <p:spPr>
          <a:xfrm>
            <a:off x="4428406" y="5804949"/>
            <a:ext cx="124581" cy="235924"/>
          </a:xfrm>
          <a:custGeom>
            <a:avLst/>
            <a:gdLst/>
            <a:ahLst/>
            <a:cxnLst/>
            <a:rect l="l" t="t" r="r" b="b"/>
            <a:pathLst>
              <a:path w="2428" h="4598" extrusionOk="0">
                <a:moveTo>
                  <a:pt x="2299" y="1916"/>
                </a:moveTo>
                <a:lnTo>
                  <a:pt x="1916" y="2171"/>
                </a:lnTo>
                <a:lnTo>
                  <a:pt x="1712" y="2324"/>
                </a:lnTo>
                <a:lnTo>
                  <a:pt x="1789" y="2299"/>
                </a:lnTo>
                <a:lnTo>
                  <a:pt x="2299" y="1916"/>
                </a:lnTo>
                <a:close/>
                <a:moveTo>
                  <a:pt x="2044" y="2873"/>
                </a:moveTo>
                <a:lnTo>
                  <a:pt x="1746" y="3022"/>
                </a:lnTo>
                <a:lnTo>
                  <a:pt x="1789" y="3065"/>
                </a:lnTo>
                <a:lnTo>
                  <a:pt x="2044" y="2873"/>
                </a:lnTo>
                <a:close/>
                <a:moveTo>
                  <a:pt x="2172" y="0"/>
                </a:moveTo>
                <a:lnTo>
                  <a:pt x="1278" y="511"/>
                </a:lnTo>
                <a:lnTo>
                  <a:pt x="1" y="1277"/>
                </a:lnTo>
                <a:lnTo>
                  <a:pt x="1" y="1405"/>
                </a:lnTo>
                <a:lnTo>
                  <a:pt x="1278" y="639"/>
                </a:lnTo>
                <a:lnTo>
                  <a:pt x="1278" y="2554"/>
                </a:lnTo>
                <a:lnTo>
                  <a:pt x="1278" y="2810"/>
                </a:lnTo>
                <a:lnTo>
                  <a:pt x="895" y="2937"/>
                </a:lnTo>
                <a:lnTo>
                  <a:pt x="639" y="3193"/>
                </a:lnTo>
                <a:lnTo>
                  <a:pt x="512" y="3320"/>
                </a:lnTo>
                <a:lnTo>
                  <a:pt x="895" y="3065"/>
                </a:lnTo>
                <a:lnTo>
                  <a:pt x="1406" y="2937"/>
                </a:lnTo>
                <a:lnTo>
                  <a:pt x="1533" y="2937"/>
                </a:lnTo>
                <a:lnTo>
                  <a:pt x="1661" y="3065"/>
                </a:lnTo>
                <a:lnTo>
                  <a:pt x="1746" y="3022"/>
                </a:lnTo>
                <a:lnTo>
                  <a:pt x="1533" y="2810"/>
                </a:lnTo>
                <a:lnTo>
                  <a:pt x="1406" y="2810"/>
                </a:lnTo>
                <a:lnTo>
                  <a:pt x="1406" y="2554"/>
                </a:lnTo>
                <a:lnTo>
                  <a:pt x="1712" y="2324"/>
                </a:lnTo>
                <a:lnTo>
                  <a:pt x="1406" y="2427"/>
                </a:lnTo>
                <a:lnTo>
                  <a:pt x="1406" y="511"/>
                </a:lnTo>
                <a:lnTo>
                  <a:pt x="2172" y="128"/>
                </a:lnTo>
                <a:lnTo>
                  <a:pt x="2299" y="128"/>
                </a:lnTo>
                <a:lnTo>
                  <a:pt x="2299" y="1916"/>
                </a:lnTo>
                <a:lnTo>
                  <a:pt x="2299" y="2682"/>
                </a:lnTo>
                <a:lnTo>
                  <a:pt x="2044" y="2873"/>
                </a:lnTo>
                <a:lnTo>
                  <a:pt x="2044" y="2873"/>
                </a:lnTo>
                <a:lnTo>
                  <a:pt x="2427" y="2682"/>
                </a:lnTo>
                <a:lnTo>
                  <a:pt x="2427" y="1916"/>
                </a:lnTo>
                <a:lnTo>
                  <a:pt x="2427" y="128"/>
                </a:lnTo>
                <a:lnTo>
                  <a:pt x="2172" y="0"/>
                </a:lnTo>
                <a:close/>
                <a:moveTo>
                  <a:pt x="1278" y="2554"/>
                </a:moveTo>
                <a:lnTo>
                  <a:pt x="1" y="3193"/>
                </a:lnTo>
                <a:lnTo>
                  <a:pt x="1" y="3320"/>
                </a:lnTo>
                <a:lnTo>
                  <a:pt x="1278" y="2554"/>
                </a:lnTo>
                <a:close/>
                <a:moveTo>
                  <a:pt x="512" y="3320"/>
                </a:moveTo>
                <a:lnTo>
                  <a:pt x="384" y="3448"/>
                </a:lnTo>
                <a:lnTo>
                  <a:pt x="256" y="3703"/>
                </a:lnTo>
                <a:lnTo>
                  <a:pt x="512" y="3320"/>
                </a:lnTo>
                <a:close/>
                <a:moveTo>
                  <a:pt x="256" y="3703"/>
                </a:moveTo>
                <a:lnTo>
                  <a:pt x="256" y="3703"/>
                </a:lnTo>
                <a:lnTo>
                  <a:pt x="256" y="3703"/>
                </a:lnTo>
                <a:lnTo>
                  <a:pt x="256" y="3703"/>
                </a:lnTo>
                <a:close/>
                <a:moveTo>
                  <a:pt x="256" y="3703"/>
                </a:moveTo>
                <a:lnTo>
                  <a:pt x="1" y="4214"/>
                </a:lnTo>
                <a:lnTo>
                  <a:pt x="1" y="4597"/>
                </a:lnTo>
                <a:lnTo>
                  <a:pt x="129" y="4087"/>
                </a:lnTo>
                <a:lnTo>
                  <a:pt x="256" y="3703"/>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70" name="Google Shape;2470;p36"/>
          <p:cNvSpPr/>
          <p:nvPr/>
        </p:nvSpPr>
        <p:spPr>
          <a:xfrm>
            <a:off x="4480847" y="5903211"/>
            <a:ext cx="6619" cy="6619"/>
          </a:xfrm>
          <a:custGeom>
            <a:avLst/>
            <a:gdLst/>
            <a:ahLst/>
            <a:cxnLst/>
            <a:rect l="l" t="t" r="r" b="b"/>
            <a:pathLst>
              <a:path w="129" h="129" extrusionOk="0">
                <a:moveTo>
                  <a:pt x="0" y="1"/>
                </a:moveTo>
                <a:lnTo>
                  <a:pt x="0" y="128"/>
                </a:lnTo>
                <a:lnTo>
                  <a:pt x="128" y="1"/>
                </a:lnTo>
                <a:close/>
              </a:path>
            </a:pathLst>
          </a:custGeom>
          <a:solidFill>
            <a:srgbClr val="821F1A"/>
          </a:solidFill>
          <a:ln>
            <a:noFill/>
          </a:ln>
        </p:spPr>
        <p:txBody>
          <a:bodyPr spcFirstLastPara="1" wrap="square" lIns="121900" tIns="121900" rIns="121900" bIns="121900" anchor="ctr" anchorCtr="0">
            <a:noAutofit/>
          </a:bodyPr>
          <a:lstStyle/>
          <a:p>
            <a:endParaRPr sz="2400"/>
          </a:p>
        </p:txBody>
      </p:sp>
      <p:sp>
        <p:nvSpPr>
          <p:cNvPr id="2471" name="Google Shape;2471;p36"/>
          <p:cNvSpPr/>
          <p:nvPr/>
        </p:nvSpPr>
        <p:spPr>
          <a:xfrm>
            <a:off x="4559457" y="5824602"/>
            <a:ext cx="13187" cy="98309"/>
          </a:xfrm>
          <a:custGeom>
            <a:avLst/>
            <a:gdLst/>
            <a:ahLst/>
            <a:cxnLst/>
            <a:rect l="l" t="t" r="r" b="b"/>
            <a:pathLst>
              <a:path w="257" h="1916" extrusionOk="0">
                <a:moveTo>
                  <a:pt x="1" y="0"/>
                </a:moveTo>
                <a:lnTo>
                  <a:pt x="1" y="1916"/>
                </a:lnTo>
                <a:lnTo>
                  <a:pt x="256" y="1788"/>
                </a:lnTo>
                <a:lnTo>
                  <a:pt x="256"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72" name="Google Shape;2472;p36"/>
          <p:cNvSpPr/>
          <p:nvPr/>
        </p:nvSpPr>
        <p:spPr>
          <a:xfrm>
            <a:off x="4572593" y="5850822"/>
            <a:ext cx="6568" cy="65575"/>
          </a:xfrm>
          <a:custGeom>
            <a:avLst/>
            <a:gdLst/>
            <a:ahLst/>
            <a:cxnLst/>
            <a:rect l="l" t="t" r="r" b="b"/>
            <a:pathLst>
              <a:path w="128" h="1278" extrusionOk="0">
                <a:moveTo>
                  <a:pt x="0" y="0"/>
                </a:moveTo>
                <a:lnTo>
                  <a:pt x="0" y="1277"/>
                </a:lnTo>
                <a:lnTo>
                  <a:pt x="128" y="1149"/>
                </a:lnTo>
                <a:lnTo>
                  <a:pt x="128"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73" name="Google Shape;2473;p36"/>
          <p:cNvSpPr/>
          <p:nvPr/>
        </p:nvSpPr>
        <p:spPr>
          <a:xfrm>
            <a:off x="4251532" y="5929433"/>
            <a:ext cx="150749" cy="131097"/>
          </a:xfrm>
          <a:custGeom>
            <a:avLst/>
            <a:gdLst/>
            <a:ahLst/>
            <a:cxnLst/>
            <a:rect l="l" t="t" r="r" b="b"/>
            <a:pathLst>
              <a:path w="2938" h="2555" extrusionOk="0">
                <a:moveTo>
                  <a:pt x="0" y="1"/>
                </a:moveTo>
                <a:lnTo>
                  <a:pt x="0" y="767"/>
                </a:lnTo>
                <a:lnTo>
                  <a:pt x="2937" y="2554"/>
                </a:lnTo>
                <a:lnTo>
                  <a:pt x="2937" y="1788"/>
                </a:lnTo>
                <a:lnTo>
                  <a:pt x="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474" name="Google Shape;2474;p36"/>
          <p:cNvSpPr/>
          <p:nvPr/>
        </p:nvSpPr>
        <p:spPr>
          <a:xfrm>
            <a:off x="4303921" y="5975305"/>
            <a:ext cx="45923" cy="39355"/>
          </a:xfrm>
          <a:custGeom>
            <a:avLst/>
            <a:gdLst/>
            <a:ahLst/>
            <a:cxnLst/>
            <a:rect l="l" t="t" r="r" b="b"/>
            <a:pathLst>
              <a:path w="895" h="767" extrusionOk="0">
                <a:moveTo>
                  <a:pt x="1" y="0"/>
                </a:moveTo>
                <a:lnTo>
                  <a:pt x="1" y="128"/>
                </a:lnTo>
                <a:lnTo>
                  <a:pt x="895" y="767"/>
                </a:lnTo>
                <a:lnTo>
                  <a:pt x="895" y="511"/>
                </a:lnTo>
                <a:lnTo>
                  <a:pt x="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75" name="Google Shape;2475;p36"/>
          <p:cNvSpPr/>
          <p:nvPr/>
        </p:nvSpPr>
        <p:spPr>
          <a:xfrm>
            <a:off x="4258049" y="5942517"/>
            <a:ext cx="32839" cy="39407"/>
          </a:xfrm>
          <a:custGeom>
            <a:avLst/>
            <a:gdLst/>
            <a:ahLst/>
            <a:cxnLst/>
            <a:rect l="l" t="t" r="r" b="b"/>
            <a:pathLst>
              <a:path w="640" h="768" extrusionOk="0">
                <a:moveTo>
                  <a:pt x="1" y="1"/>
                </a:moveTo>
                <a:lnTo>
                  <a:pt x="1" y="384"/>
                </a:lnTo>
                <a:lnTo>
                  <a:pt x="639" y="767"/>
                </a:lnTo>
                <a:lnTo>
                  <a:pt x="639" y="384"/>
                </a:lnTo>
                <a:lnTo>
                  <a:pt x="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76" name="Google Shape;2476;p36"/>
          <p:cNvSpPr/>
          <p:nvPr/>
        </p:nvSpPr>
        <p:spPr>
          <a:xfrm>
            <a:off x="4264617" y="5949085"/>
            <a:ext cx="26271" cy="32839"/>
          </a:xfrm>
          <a:custGeom>
            <a:avLst/>
            <a:gdLst/>
            <a:ahLst/>
            <a:cxnLst/>
            <a:rect l="l" t="t" r="r" b="b"/>
            <a:pathLst>
              <a:path w="512" h="640" extrusionOk="0">
                <a:moveTo>
                  <a:pt x="0" y="1"/>
                </a:moveTo>
                <a:lnTo>
                  <a:pt x="0" y="256"/>
                </a:lnTo>
                <a:lnTo>
                  <a:pt x="511" y="639"/>
                </a:lnTo>
                <a:lnTo>
                  <a:pt x="511" y="256"/>
                </a:lnTo>
                <a:lnTo>
                  <a:pt x="0" y="1"/>
                </a:lnTo>
                <a:close/>
              </a:path>
            </a:pathLst>
          </a:custGeom>
          <a:solidFill>
            <a:srgbClr val="D1C699"/>
          </a:solidFill>
          <a:ln>
            <a:noFill/>
          </a:ln>
        </p:spPr>
        <p:txBody>
          <a:bodyPr spcFirstLastPara="1" wrap="square" lIns="121900" tIns="121900" rIns="121900" bIns="121900" anchor="ctr" anchorCtr="0">
            <a:noAutofit/>
          </a:bodyPr>
          <a:lstStyle/>
          <a:p>
            <a:endParaRPr sz="2400"/>
          </a:p>
        </p:txBody>
      </p:sp>
      <p:sp>
        <p:nvSpPr>
          <p:cNvPr id="2477" name="Google Shape;2477;p36"/>
          <p:cNvSpPr/>
          <p:nvPr/>
        </p:nvSpPr>
        <p:spPr>
          <a:xfrm>
            <a:off x="4362881" y="6001525"/>
            <a:ext cx="32839" cy="45923"/>
          </a:xfrm>
          <a:custGeom>
            <a:avLst/>
            <a:gdLst/>
            <a:ahLst/>
            <a:cxnLst/>
            <a:rect l="l" t="t" r="r" b="b"/>
            <a:pathLst>
              <a:path w="640" h="895" extrusionOk="0">
                <a:moveTo>
                  <a:pt x="1" y="0"/>
                </a:moveTo>
                <a:lnTo>
                  <a:pt x="1" y="511"/>
                </a:lnTo>
                <a:lnTo>
                  <a:pt x="639" y="894"/>
                </a:lnTo>
                <a:lnTo>
                  <a:pt x="639" y="383"/>
                </a:lnTo>
                <a:lnTo>
                  <a:pt x="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478" name="Google Shape;2478;p36"/>
          <p:cNvSpPr/>
          <p:nvPr/>
        </p:nvSpPr>
        <p:spPr>
          <a:xfrm>
            <a:off x="4369449" y="6008042"/>
            <a:ext cx="26271" cy="32839"/>
          </a:xfrm>
          <a:custGeom>
            <a:avLst/>
            <a:gdLst/>
            <a:ahLst/>
            <a:cxnLst/>
            <a:rect l="l" t="t" r="r" b="b"/>
            <a:pathLst>
              <a:path w="512" h="640" extrusionOk="0">
                <a:moveTo>
                  <a:pt x="1" y="1"/>
                </a:moveTo>
                <a:lnTo>
                  <a:pt x="1" y="384"/>
                </a:lnTo>
                <a:lnTo>
                  <a:pt x="511" y="639"/>
                </a:lnTo>
                <a:lnTo>
                  <a:pt x="511" y="256"/>
                </a:lnTo>
                <a:lnTo>
                  <a:pt x="1" y="1"/>
                </a:lnTo>
                <a:close/>
              </a:path>
            </a:pathLst>
          </a:custGeom>
          <a:solidFill>
            <a:srgbClr val="D1C699"/>
          </a:solidFill>
          <a:ln>
            <a:noFill/>
          </a:ln>
        </p:spPr>
        <p:txBody>
          <a:bodyPr spcFirstLastPara="1" wrap="square" lIns="121900" tIns="121900" rIns="121900" bIns="121900" anchor="ctr" anchorCtr="0">
            <a:noAutofit/>
          </a:bodyPr>
          <a:lstStyle/>
          <a:p>
            <a:endParaRPr sz="2400"/>
          </a:p>
        </p:txBody>
      </p:sp>
      <p:sp>
        <p:nvSpPr>
          <p:cNvPr id="2479" name="Google Shape;2479;p36"/>
          <p:cNvSpPr/>
          <p:nvPr/>
        </p:nvSpPr>
        <p:spPr>
          <a:xfrm>
            <a:off x="4258048" y="5922865"/>
            <a:ext cx="150749" cy="91793"/>
          </a:xfrm>
          <a:custGeom>
            <a:avLst/>
            <a:gdLst/>
            <a:ahLst/>
            <a:cxnLst/>
            <a:rect l="l" t="t" r="r" b="b"/>
            <a:pathLst>
              <a:path w="2938" h="1789" extrusionOk="0">
                <a:moveTo>
                  <a:pt x="1" y="1"/>
                </a:moveTo>
                <a:lnTo>
                  <a:pt x="1" y="129"/>
                </a:lnTo>
                <a:lnTo>
                  <a:pt x="2938" y="1789"/>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480" name="Google Shape;2480;p36"/>
          <p:cNvSpPr/>
          <p:nvPr/>
        </p:nvSpPr>
        <p:spPr>
          <a:xfrm>
            <a:off x="4258048" y="5922865"/>
            <a:ext cx="150749" cy="91793"/>
          </a:xfrm>
          <a:custGeom>
            <a:avLst/>
            <a:gdLst/>
            <a:ahLst/>
            <a:cxnLst/>
            <a:rect l="l" t="t" r="r" b="b"/>
            <a:pathLst>
              <a:path w="2938" h="1789" extrusionOk="0">
                <a:moveTo>
                  <a:pt x="1" y="1"/>
                </a:moveTo>
                <a:lnTo>
                  <a:pt x="2938" y="1789"/>
                </a:lnTo>
                <a:lnTo>
                  <a:pt x="2938" y="1661"/>
                </a:lnTo>
                <a:lnTo>
                  <a:pt x="1" y="1"/>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481" name="Google Shape;2481;p36"/>
          <p:cNvSpPr/>
          <p:nvPr/>
        </p:nvSpPr>
        <p:spPr>
          <a:xfrm>
            <a:off x="4264617" y="5765643"/>
            <a:ext cx="157316" cy="98309"/>
          </a:xfrm>
          <a:custGeom>
            <a:avLst/>
            <a:gdLst/>
            <a:ahLst/>
            <a:cxnLst/>
            <a:rect l="l" t="t" r="r" b="b"/>
            <a:pathLst>
              <a:path w="3066" h="1916" extrusionOk="0">
                <a:moveTo>
                  <a:pt x="256" y="0"/>
                </a:moveTo>
                <a:lnTo>
                  <a:pt x="0" y="255"/>
                </a:lnTo>
                <a:lnTo>
                  <a:pt x="2938" y="1916"/>
                </a:lnTo>
                <a:lnTo>
                  <a:pt x="3065" y="1660"/>
                </a:lnTo>
                <a:lnTo>
                  <a:pt x="256" y="0"/>
                </a:lnTo>
                <a:close/>
              </a:path>
            </a:pathLst>
          </a:custGeom>
          <a:solidFill>
            <a:srgbClr val="E32D36"/>
          </a:solidFill>
          <a:ln>
            <a:noFill/>
          </a:ln>
        </p:spPr>
        <p:txBody>
          <a:bodyPr spcFirstLastPara="1" wrap="square" lIns="121900" tIns="121900" rIns="121900" bIns="121900" anchor="ctr" anchorCtr="0">
            <a:noAutofit/>
          </a:bodyPr>
          <a:lstStyle/>
          <a:p>
            <a:endParaRPr sz="2400"/>
          </a:p>
        </p:txBody>
      </p:sp>
      <p:sp>
        <p:nvSpPr>
          <p:cNvPr id="2482" name="Google Shape;2482;p36"/>
          <p:cNvSpPr/>
          <p:nvPr/>
        </p:nvSpPr>
        <p:spPr>
          <a:xfrm>
            <a:off x="4277702" y="5693550"/>
            <a:ext cx="275279" cy="157316"/>
          </a:xfrm>
          <a:custGeom>
            <a:avLst/>
            <a:gdLst/>
            <a:ahLst/>
            <a:cxnLst/>
            <a:rect l="l" t="t" r="r" b="b"/>
            <a:pathLst>
              <a:path w="5365" h="3066" extrusionOk="0">
                <a:moveTo>
                  <a:pt x="2427" y="0"/>
                </a:moveTo>
                <a:lnTo>
                  <a:pt x="1" y="1405"/>
                </a:lnTo>
                <a:lnTo>
                  <a:pt x="2810" y="3065"/>
                </a:lnTo>
                <a:lnTo>
                  <a:pt x="5364" y="1660"/>
                </a:lnTo>
                <a:lnTo>
                  <a:pt x="2427" y="0"/>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483" name="Google Shape;2483;p36"/>
          <p:cNvSpPr/>
          <p:nvPr/>
        </p:nvSpPr>
        <p:spPr>
          <a:xfrm>
            <a:off x="4264616" y="5778728"/>
            <a:ext cx="150749" cy="98309"/>
          </a:xfrm>
          <a:custGeom>
            <a:avLst/>
            <a:gdLst/>
            <a:ahLst/>
            <a:cxnLst/>
            <a:rect l="l" t="t" r="r" b="b"/>
            <a:pathLst>
              <a:path w="2938" h="1916" extrusionOk="0">
                <a:moveTo>
                  <a:pt x="0" y="0"/>
                </a:moveTo>
                <a:lnTo>
                  <a:pt x="0" y="256"/>
                </a:lnTo>
                <a:lnTo>
                  <a:pt x="2938" y="1916"/>
                </a:lnTo>
                <a:lnTo>
                  <a:pt x="2938" y="1661"/>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484" name="Google Shape;2484;p36"/>
          <p:cNvSpPr/>
          <p:nvPr/>
        </p:nvSpPr>
        <p:spPr>
          <a:xfrm>
            <a:off x="4264617" y="5804949"/>
            <a:ext cx="157316" cy="124529"/>
          </a:xfrm>
          <a:custGeom>
            <a:avLst/>
            <a:gdLst/>
            <a:ahLst/>
            <a:cxnLst/>
            <a:rect l="l" t="t" r="r" b="b"/>
            <a:pathLst>
              <a:path w="3066" h="2427" extrusionOk="0">
                <a:moveTo>
                  <a:pt x="128" y="0"/>
                </a:moveTo>
                <a:lnTo>
                  <a:pt x="0" y="766"/>
                </a:lnTo>
                <a:lnTo>
                  <a:pt x="2938" y="2427"/>
                </a:lnTo>
                <a:lnTo>
                  <a:pt x="3065" y="1533"/>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485" name="Google Shape;2485;p36"/>
          <p:cNvSpPr/>
          <p:nvPr/>
        </p:nvSpPr>
        <p:spPr>
          <a:xfrm>
            <a:off x="4271184" y="5804949"/>
            <a:ext cx="144181" cy="117961"/>
          </a:xfrm>
          <a:custGeom>
            <a:avLst/>
            <a:gdLst/>
            <a:ahLst/>
            <a:cxnLst/>
            <a:rect l="l" t="t" r="r" b="b"/>
            <a:pathLst>
              <a:path w="2810" h="2299" extrusionOk="0">
                <a:moveTo>
                  <a:pt x="2810" y="2299"/>
                </a:moveTo>
                <a:lnTo>
                  <a:pt x="2810" y="2299"/>
                </a:lnTo>
                <a:lnTo>
                  <a:pt x="0" y="639"/>
                </a:lnTo>
                <a:lnTo>
                  <a:pt x="0" y="0"/>
                </a:lnTo>
                <a:lnTo>
                  <a:pt x="0" y="0"/>
                </a:lnTo>
                <a:lnTo>
                  <a:pt x="0" y="639"/>
                </a:lnTo>
                <a:lnTo>
                  <a:pt x="2810" y="2299"/>
                </a:lnTo>
                <a:close/>
              </a:path>
            </a:pathLst>
          </a:custGeom>
          <a:solidFill>
            <a:srgbClr val="174666"/>
          </a:solidFill>
          <a:ln>
            <a:noFill/>
          </a:ln>
        </p:spPr>
        <p:txBody>
          <a:bodyPr spcFirstLastPara="1" wrap="square" lIns="121900" tIns="121900" rIns="121900" bIns="121900" anchor="ctr" anchorCtr="0">
            <a:noAutofit/>
          </a:bodyPr>
          <a:lstStyle/>
          <a:p>
            <a:endParaRPr sz="2400"/>
          </a:p>
        </p:txBody>
      </p:sp>
      <p:sp>
        <p:nvSpPr>
          <p:cNvPr id="2486" name="Google Shape;2486;p36"/>
          <p:cNvSpPr/>
          <p:nvPr/>
        </p:nvSpPr>
        <p:spPr>
          <a:xfrm>
            <a:off x="4271184" y="5804949"/>
            <a:ext cx="144181" cy="117961"/>
          </a:xfrm>
          <a:custGeom>
            <a:avLst/>
            <a:gdLst/>
            <a:ahLst/>
            <a:cxnLst/>
            <a:rect l="l" t="t" r="r" b="b"/>
            <a:pathLst>
              <a:path w="2810" h="2299" extrusionOk="0">
                <a:moveTo>
                  <a:pt x="0" y="0"/>
                </a:moveTo>
                <a:lnTo>
                  <a:pt x="0" y="639"/>
                </a:lnTo>
                <a:lnTo>
                  <a:pt x="2810" y="2299"/>
                </a:lnTo>
                <a:lnTo>
                  <a:pt x="2810" y="1533"/>
                </a:lnTo>
                <a:lnTo>
                  <a:pt x="0" y="0"/>
                </a:lnTo>
                <a:close/>
              </a:path>
            </a:pathLst>
          </a:custGeom>
          <a:solidFill>
            <a:srgbClr val="2B5E85"/>
          </a:solidFill>
          <a:ln>
            <a:noFill/>
          </a:ln>
        </p:spPr>
        <p:txBody>
          <a:bodyPr spcFirstLastPara="1" wrap="square" lIns="121900" tIns="121900" rIns="121900" bIns="121900" anchor="ctr" anchorCtr="0">
            <a:noAutofit/>
          </a:bodyPr>
          <a:lstStyle/>
          <a:p>
            <a:endParaRPr sz="2400"/>
          </a:p>
        </p:txBody>
      </p:sp>
      <p:sp>
        <p:nvSpPr>
          <p:cNvPr id="2487" name="Google Shape;2487;p36"/>
          <p:cNvSpPr/>
          <p:nvPr/>
        </p:nvSpPr>
        <p:spPr>
          <a:xfrm>
            <a:off x="4277702" y="5811466"/>
            <a:ext cx="19703" cy="26271"/>
          </a:xfrm>
          <a:custGeom>
            <a:avLst/>
            <a:gdLst/>
            <a:ahLst/>
            <a:cxnLst/>
            <a:rect l="l" t="t" r="r" b="b"/>
            <a:pathLst>
              <a:path w="384" h="512" extrusionOk="0">
                <a:moveTo>
                  <a:pt x="1" y="1"/>
                </a:moveTo>
                <a:lnTo>
                  <a:pt x="1" y="512"/>
                </a:lnTo>
                <a:lnTo>
                  <a:pt x="384" y="256"/>
                </a:lnTo>
                <a:lnTo>
                  <a:pt x="1" y="1"/>
                </a:lnTo>
                <a:close/>
              </a:path>
            </a:pathLst>
          </a:custGeom>
          <a:solidFill>
            <a:srgbClr val="3576AB"/>
          </a:solidFill>
          <a:ln>
            <a:noFill/>
          </a:ln>
        </p:spPr>
        <p:txBody>
          <a:bodyPr spcFirstLastPara="1" wrap="square" lIns="121900" tIns="121900" rIns="121900" bIns="121900" anchor="ctr" anchorCtr="0">
            <a:noAutofit/>
          </a:bodyPr>
          <a:lstStyle/>
          <a:p>
            <a:endParaRPr sz="2400"/>
          </a:p>
        </p:txBody>
      </p:sp>
      <p:sp>
        <p:nvSpPr>
          <p:cNvPr id="2488" name="Google Shape;2488;p36"/>
          <p:cNvSpPr/>
          <p:nvPr/>
        </p:nvSpPr>
        <p:spPr>
          <a:xfrm>
            <a:off x="4389100" y="5909779"/>
            <a:ext cx="6619" cy="6619"/>
          </a:xfrm>
          <a:custGeom>
            <a:avLst/>
            <a:gdLst/>
            <a:ahLst/>
            <a:cxnLst/>
            <a:rect l="l" t="t" r="r" b="b"/>
            <a:pathLst>
              <a:path w="129" h="129" extrusionOk="0">
                <a:moveTo>
                  <a:pt x="1" y="0"/>
                </a:moveTo>
                <a:lnTo>
                  <a:pt x="128" y="128"/>
                </a:lnTo>
                <a:lnTo>
                  <a:pt x="128" y="128"/>
                </a:lnTo>
                <a:lnTo>
                  <a:pt x="1" y="0"/>
                </a:lnTo>
                <a:lnTo>
                  <a:pt x="1"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89" name="Google Shape;2489;p36"/>
          <p:cNvSpPr/>
          <p:nvPr/>
        </p:nvSpPr>
        <p:spPr>
          <a:xfrm>
            <a:off x="4349795" y="5876991"/>
            <a:ext cx="39355" cy="39407"/>
          </a:xfrm>
          <a:custGeom>
            <a:avLst/>
            <a:gdLst/>
            <a:ahLst/>
            <a:cxnLst/>
            <a:rect l="l" t="t" r="r" b="b"/>
            <a:pathLst>
              <a:path w="767" h="768" extrusionOk="0">
                <a:moveTo>
                  <a:pt x="1" y="1"/>
                </a:moveTo>
                <a:lnTo>
                  <a:pt x="256" y="256"/>
                </a:lnTo>
                <a:lnTo>
                  <a:pt x="511" y="512"/>
                </a:lnTo>
                <a:lnTo>
                  <a:pt x="767" y="767"/>
                </a:lnTo>
                <a:lnTo>
                  <a:pt x="767" y="639"/>
                </a:lnTo>
                <a:lnTo>
                  <a:pt x="639" y="576"/>
                </a:lnTo>
                <a:lnTo>
                  <a:pt x="639" y="512"/>
                </a:lnTo>
                <a:lnTo>
                  <a:pt x="511" y="384"/>
                </a:lnTo>
                <a:lnTo>
                  <a:pt x="1"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90" name="Google Shape;2490;p36"/>
          <p:cNvSpPr/>
          <p:nvPr/>
        </p:nvSpPr>
        <p:spPr>
          <a:xfrm>
            <a:off x="4317057" y="5870473"/>
            <a:ext cx="6568" cy="6568"/>
          </a:xfrm>
          <a:custGeom>
            <a:avLst/>
            <a:gdLst/>
            <a:ahLst/>
            <a:cxnLst/>
            <a:rect l="l" t="t" r="r" b="b"/>
            <a:pathLst>
              <a:path w="128" h="128" extrusionOk="0">
                <a:moveTo>
                  <a:pt x="0" y="0"/>
                </a:moveTo>
                <a:lnTo>
                  <a:pt x="128" y="128"/>
                </a:lnTo>
                <a:lnTo>
                  <a:pt x="128" y="128"/>
                </a:lnTo>
                <a:lnTo>
                  <a:pt x="0" y="0"/>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491" name="Google Shape;2491;p36"/>
          <p:cNvSpPr/>
          <p:nvPr/>
        </p:nvSpPr>
        <p:spPr>
          <a:xfrm>
            <a:off x="4277702" y="5837686"/>
            <a:ext cx="26271" cy="19703"/>
          </a:xfrm>
          <a:custGeom>
            <a:avLst/>
            <a:gdLst/>
            <a:ahLst/>
            <a:cxnLst/>
            <a:rect l="l" t="t" r="r" b="b"/>
            <a:pathLst>
              <a:path w="512" h="384" extrusionOk="0">
                <a:moveTo>
                  <a:pt x="129" y="128"/>
                </a:moveTo>
                <a:lnTo>
                  <a:pt x="256" y="256"/>
                </a:lnTo>
                <a:lnTo>
                  <a:pt x="320" y="256"/>
                </a:lnTo>
                <a:lnTo>
                  <a:pt x="129" y="128"/>
                </a:lnTo>
                <a:close/>
                <a:moveTo>
                  <a:pt x="1" y="1"/>
                </a:moveTo>
                <a:lnTo>
                  <a:pt x="341" y="256"/>
                </a:lnTo>
                <a:lnTo>
                  <a:pt x="384" y="256"/>
                </a:lnTo>
                <a:lnTo>
                  <a:pt x="1" y="1"/>
                </a:lnTo>
                <a:close/>
                <a:moveTo>
                  <a:pt x="320" y="256"/>
                </a:moveTo>
                <a:lnTo>
                  <a:pt x="512" y="384"/>
                </a:lnTo>
                <a:lnTo>
                  <a:pt x="341" y="256"/>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92" name="Google Shape;2492;p36"/>
          <p:cNvSpPr/>
          <p:nvPr/>
        </p:nvSpPr>
        <p:spPr>
          <a:xfrm>
            <a:off x="4415321" y="5863907"/>
            <a:ext cx="13136" cy="26271"/>
          </a:xfrm>
          <a:custGeom>
            <a:avLst/>
            <a:gdLst/>
            <a:ahLst/>
            <a:cxnLst/>
            <a:rect l="l" t="t" r="r" b="b"/>
            <a:pathLst>
              <a:path w="256" h="512" extrusionOk="0">
                <a:moveTo>
                  <a:pt x="256" y="1"/>
                </a:moveTo>
                <a:lnTo>
                  <a:pt x="1" y="256"/>
                </a:lnTo>
                <a:lnTo>
                  <a:pt x="1" y="511"/>
                </a:lnTo>
                <a:lnTo>
                  <a:pt x="256" y="256"/>
                </a:lnTo>
                <a:lnTo>
                  <a:pt x="256"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493" name="Google Shape;2493;p36"/>
          <p:cNvSpPr/>
          <p:nvPr/>
        </p:nvSpPr>
        <p:spPr>
          <a:xfrm>
            <a:off x="4264616" y="5785296"/>
            <a:ext cx="150749" cy="104877"/>
          </a:xfrm>
          <a:custGeom>
            <a:avLst/>
            <a:gdLst/>
            <a:ahLst/>
            <a:cxnLst/>
            <a:rect l="l" t="t" r="r" b="b"/>
            <a:pathLst>
              <a:path w="2938" h="2044" extrusionOk="0">
                <a:moveTo>
                  <a:pt x="0" y="0"/>
                </a:moveTo>
                <a:lnTo>
                  <a:pt x="0" y="383"/>
                </a:lnTo>
                <a:lnTo>
                  <a:pt x="2938" y="2043"/>
                </a:lnTo>
                <a:lnTo>
                  <a:pt x="2938" y="1788"/>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494" name="Google Shape;2494;p36"/>
          <p:cNvSpPr/>
          <p:nvPr/>
        </p:nvSpPr>
        <p:spPr>
          <a:xfrm>
            <a:off x="4258049" y="5844254"/>
            <a:ext cx="157316" cy="98309"/>
          </a:xfrm>
          <a:custGeom>
            <a:avLst/>
            <a:gdLst/>
            <a:ahLst/>
            <a:cxnLst/>
            <a:rect l="l" t="t" r="r" b="b"/>
            <a:pathLst>
              <a:path w="3066" h="1916" extrusionOk="0">
                <a:moveTo>
                  <a:pt x="128" y="0"/>
                </a:moveTo>
                <a:lnTo>
                  <a:pt x="1" y="256"/>
                </a:lnTo>
                <a:lnTo>
                  <a:pt x="2938" y="1916"/>
                </a:lnTo>
                <a:lnTo>
                  <a:pt x="3066" y="1661"/>
                </a:lnTo>
                <a:lnTo>
                  <a:pt x="128" y="0"/>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495" name="Google Shape;2495;p36"/>
          <p:cNvSpPr/>
          <p:nvPr/>
        </p:nvSpPr>
        <p:spPr>
          <a:xfrm>
            <a:off x="4264616" y="5785297"/>
            <a:ext cx="150749" cy="91743"/>
          </a:xfrm>
          <a:custGeom>
            <a:avLst/>
            <a:gdLst/>
            <a:ahLst/>
            <a:cxnLst/>
            <a:rect l="l" t="t" r="r" b="b"/>
            <a:pathLst>
              <a:path w="2938" h="1788" extrusionOk="0">
                <a:moveTo>
                  <a:pt x="0" y="0"/>
                </a:moveTo>
                <a:lnTo>
                  <a:pt x="2938" y="1788"/>
                </a:lnTo>
                <a:lnTo>
                  <a:pt x="2938" y="1660"/>
                </a:lnTo>
                <a:lnTo>
                  <a:pt x="0" y="0"/>
                </a:lnTo>
                <a:close/>
              </a:path>
            </a:pathLst>
          </a:custGeom>
          <a:solidFill>
            <a:srgbClr val="E32D36"/>
          </a:solidFill>
          <a:ln>
            <a:noFill/>
          </a:ln>
        </p:spPr>
        <p:txBody>
          <a:bodyPr spcFirstLastPara="1" wrap="square" lIns="121900" tIns="121900" rIns="121900" bIns="121900" anchor="ctr" anchorCtr="0">
            <a:noAutofit/>
          </a:bodyPr>
          <a:lstStyle/>
          <a:p>
            <a:endParaRPr sz="2400"/>
          </a:p>
        </p:txBody>
      </p:sp>
      <p:sp>
        <p:nvSpPr>
          <p:cNvPr id="2496" name="Google Shape;2496;p36"/>
          <p:cNvSpPr/>
          <p:nvPr/>
        </p:nvSpPr>
        <p:spPr>
          <a:xfrm>
            <a:off x="4572593" y="5844253"/>
            <a:ext cx="6568" cy="6619"/>
          </a:xfrm>
          <a:custGeom>
            <a:avLst/>
            <a:gdLst/>
            <a:ahLst/>
            <a:cxnLst/>
            <a:rect l="l" t="t" r="r" b="b"/>
            <a:pathLst>
              <a:path w="128" h="129" extrusionOk="0">
                <a:moveTo>
                  <a:pt x="0" y="0"/>
                </a:moveTo>
                <a:lnTo>
                  <a:pt x="0" y="128"/>
                </a:lnTo>
                <a:lnTo>
                  <a:pt x="128" y="128"/>
                </a:lnTo>
                <a:lnTo>
                  <a:pt x="0"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497" name="Google Shape;2497;p36"/>
          <p:cNvSpPr/>
          <p:nvPr/>
        </p:nvSpPr>
        <p:spPr>
          <a:xfrm>
            <a:off x="4389100" y="5942516"/>
            <a:ext cx="39355" cy="13187"/>
          </a:xfrm>
          <a:custGeom>
            <a:avLst/>
            <a:gdLst/>
            <a:ahLst/>
            <a:cxnLst/>
            <a:rect l="l" t="t" r="r" b="b"/>
            <a:pathLst>
              <a:path w="767" h="257" extrusionOk="0">
                <a:moveTo>
                  <a:pt x="1" y="1"/>
                </a:moveTo>
                <a:lnTo>
                  <a:pt x="384" y="256"/>
                </a:lnTo>
                <a:lnTo>
                  <a:pt x="767" y="1"/>
                </a:lnTo>
                <a:lnTo>
                  <a:pt x="639" y="1"/>
                </a:lnTo>
                <a:lnTo>
                  <a:pt x="384" y="129"/>
                </a:lnTo>
                <a:lnTo>
                  <a:pt x="128"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498" name="Google Shape;2498;p36"/>
          <p:cNvSpPr/>
          <p:nvPr/>
        </p:nvSpPr>
        <p:spPr>
          <a:xfrm>
            <a:off x="4251533" y="5863907"/>
            <a:ext cx="26220" cy="65575"/>
          </a:xfrm>
          <a:custGeom>
            <a:avLst/>
            <a:gdLst/>
            <a:ahLst/>
            <a:cxnLst/>
            <a:rect l="l" t="t" r="r" b="b"/>
            <a:pathLst>
              <a:path w="511" h="1278" extrusionOk="0">
                <a:moveTo>
                  <a:pt x="0" y="1"/>
                </a:moveTo>
                <a:lnTo>
                  <a:pt x="0" y="1022"/>
                </a:lnTo>
                <a:lnTo>
                  <a:pt x="383" y="1278"/>
                </a:lnTo>
                <a:lnTo>
                  <a:pt x="511" y="128"/>
                </a:lnTo>
                <a:lnTo>
                  <a:pt x="0"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499" name="Google Shape;2499;p36"/>
          <p:cNvSpPr/>
          <p:nvPr/>
        </p:nvSpPr>
        <p:spPr>
          <a:xfrm>
            <a:off x="4251533" y="5863907"/>
            <a:ext cx="26220" cy="13136"/>
          </a:xfrm>
          <a:custGeom>
            <a:avLst/>
            <a:gdLst/>
            <a:ahLst/>
            <a:cxnLst/>
            <a:rect l="l" t="t" r="r" b="b"/>
            <a:pathLst>
              <a:path w="511" h="256" extrusionOk="0">
                <a:moveTo>
                  <a:pt x="0" y="1"/>
                </a:moveTo>
                <a:lnTo>
                  <a:pt x="383" y="256"/>
                </a:lnTo>
                <a:lnTo>
                  <a:pt x="511" y="128"/>
                </a:lnTo>
                <a:lnTo>
                  <a:pt x="128"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500" name="Google Shape;2500;p36"/>
          <p:cNvSpPr/>
          <p:nvPr/>
        </p:nvSpPr>
        <p:spPr>
          <a:xfrm>
            <a:off x="4389101" y="5942517"/>
            <a:ext cx="19703" cy="65575"/>
          </a:xfrm>
          <a:custGeom>
            <a:avLst/>
            <a:gdLst/>
            <a:ahLst/>
            <a:cxnLst/>
            <a:rect l="l" t="t" r="r" b="b"/>
            <a:pathLst>
              <a:path w="384" h="1278" extrusionOk="0">
                <a:moveTo>
                  <a:pt x="1" y="1"/>
                </a:moveTo>
                <a:lnTo>
                  <a:pt x="1" y="1022"/>
                </a:lnTo>
                <a:lnTo>
                  <a:pt x="384" y="1278"/>
                </a:lnTo>
                <a:lnTo>
                  <a:pt x="384" y="256"/>
                </a:lnTo>
                <a:lnTo>
                  <a:pt x="1"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501" name="Google Shape;2501;p36"/>
          <p:cNvSpPr/>
          <p:nvPr/>
        </p:nvSpPr>
        <p:spPr>
          <a:xfrm>
            <a:off x="4408754" y="5942517"/>
            <a:ext cx="19703" cy="65575"/>
          </a:xfrm>
          <a:custGeom>
            <a:avLst/>
            <a:gdLst/>
            <a:ahLst/>
            <a:cxnLst/>
            <a:rect l="l" t="t" r="r" b="b"/>
            <a:pathLst>
              <a:path w="384" h="1278" extrusionOk="0">
                <a:moveTo>
                  <a:pt x="384" y="1"/>
                </a:moveTo>
                <a:lnTo>
                  <a:pt x="1" y="256"/>
                </a:lnTo>
                <a:lnTo>
                  <a:pt x="1" y="1278"/>
                </a:lnTo>
                <a:lnTo>
                  <a:pt x="384" y="1022"/>
                </a:lnTo>
                <a:lnTo>
                  <a:pt x="384"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502" name="Google Shape;2502;p36"/>
          <p:cNvSpPr/>
          <p:nvPr/>
        </p:nvSpPr>
        <p:spPr>
          <a:xfrm>
            <a:off x="4271184" y="5870474"/>
            <a:ext cx="6568" cy="59007"/>
          </a:xfrm>
          <a:custGeom>
            <a:avLst/>
            <a:gdLst/>
            <a:ahLst/>
            <a:cxnLst/>
            <a:rect l="l" t="t" r="r" b="b"/>
            <a:pathLst>
              <a:path w="128" h="1150" extrusionOk="0">
                <a:moveTo>
                  <a:pt x="128" y="0"/>
                </a:moveTo>
                <a:lnTo>
                  <a:pt x="0" y="128"/>
                </a:lnTo>
                <a:lnTo>
                  <a:pt x="0" y="1150"/>
                </a:lnTo>
                <a:lnTo>
                  <a:pt x="128" y="1022"/>
                </a:lnTo>
                <a:lnTo>
                  <a:pt x="128"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503" name="Google Shape;2503;p36"/>
          <p:cNvSpPr/>
          <p:nvPr/>
        </p:nvSpPr>
        <p:spPr>
          <a:xfrm>
            <a:off x="4310489" y="5903211"/>
            <a:ext cx="45923" cy="39355"/>
          </a:xfrm>
          <a:custGeom>
            <a:avLst/>
            <a:gdLst/>
            <a:ahLst/>
            <a:cxnLst/>
            <a:rect l="l" t="t" r="r" b="b"/>
            <a:pathLst>
              <a:path w="895" h="767" extrusionOk="0">
                <a:moveTo>
                  <a:pt x="0" y="1"/>
                </a:moveTo>
                <a:lnTo>
                  <a:pt x="0" y="128"/>
                </a:lnTo>
                <a:lnTo>
                  <a:pt x="894" y="767"/>
                </a:lnTo>
                <a:lnTo>
                  <a:pt x="894" y="639"/>
                </a:lnTo>
                <a:lnTo>
                  <a:pt x="0"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504" name="Google Shape;2504;p36"/>
          <p:cNvSpPr/>
          <p:nvPr/>
        </p:nvSpPr>
        <p:spPr>
          <a:xfrm>
            <a:off x="4310489" y="5916347"/>
            <a:ext cx="45923" cy="39355"/>
          </a:xfrm>
          <a:custGeom>
            <a:avLst/>
            <a:gdLst/>
            <a:ahLst/>
            <a:cxnLst/>
            <a:rect l="l" t="t" r="r" b="b"/>
            <a:pathLst>
              <a:path w="895" h="767" extrusionOk="0">
                <a:moveTo>
                  <a:pt x="0" y="0"/>
                </a:moveTo>
                <a:lnTo>
                  <a:pt x="0" y="256"/>
                </a:lnTo>
                <a:lnTo>
                  <a:pt x="894" y="766"/>
                </a:lnTo>
                <a:lnTo>
                  <a:pt x="894" y="639"/>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505" name="Google Shape;2505;p36"/>
          <p:cNvSpPr/>
          <p:nvPr/>
        </p:nvSpPr>
        <p:spPr>
          <a:xfrm>
            <a:off x="4310489" y="5929432"/>
            <a:ext cx="45923" cy="39355"/>
          </a:xfrm>
          <a:custGeom>
            <a:avLst/>
            <a:gdLst/>
            <a:ahLst/>
            <a:cxnLst/>
            <a:rect l="l" t="t" r="r" b="b"/>
            <a:pathLst>
              <a:path w="895" h="767" extrusionOk="0">
                <a:moveTo>
                  <a:pt x="0" y="1"/>
                </a:moveTo>
                <a:lnTo>
                  <a:pt x="0" y="256"/>
                </a:lnTo>
                <a:lnTo>
                  <a:pt x="894" y="767"/>
                </a:lnTo>
                <a:lnTo>
                  <a:pt x="894" y="639"/>
                </a:lnTo>
                <a:lnTo>
                  <a:pt x="0"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506" name="Google Shape;2506;p36"/>
          <p:cNvSpPr/>
          <p:nvPr/>
        </p:nvSpPr>
        <p:spPr>
          <a:xfrm>
            <a:off x="5719272" y="2181487"/>
            <a:ext cx="746971" cy="307963"/>
          </a:xfrm>
          <a:custGeom>
            <a:avLst/>
            <a:gdLst/>
            <a:ahLst/>
            <a:cxnLst/>
            <a:rect l="l" t="t" r="r" b="b"/>
            <a:pathLst>
              <a:path w="14558" h="6002" extrusionOk="0">
                <a:moveTo>
                  <a:pt x="639" y="0"/>
                </a:moveTo>
                <a:lnTo>
                  <a:pt x="128" y="894"/>
                </a:lnTo>
                <a:lnTo>
                  <a:pt x="128" y="1277"/>
                </a:lnTo>
                <a:lnTo>
                  <a:pt x="0" y="1788"/>
                </a:lnTo>
                <a:lnTo>
                  <a:pt x="128" y="2554"/>
                </a:lnTo>
                <a:lnTo>
                  <a:pt x="511" y="3320"/>
                </a:lnTo>
                <a:lnTo>
                  <a:pt x="1022" y="3959"/>
                </a:lnTo>
                <a:lnTo>
                  <a:pt x="1788" y="4597"/>
                </a:lnTo>
                <a:lnTo>
                  <a:pt x="1788" y="4725"/>
                </a:lnTo>
                <a:lnTo>
                  <a:pt x="1916" y="4980"/>
                </a:lnTo>
                <a:lnTo>
                  <a:pt x="2426" y="4980"/>
                </a:lnTo>
                <a:lnTo>
                  <a:pt x="3448" y="5363"/>
                </a:lnTo>
                <a:lnTo>
                  <a:pt x="4725" y="5746"/>
                </a:lnTo>
                <a:lnTo>
                  <a:pt x="6002" y="6002"/>
                </a:lnTo>
                <a:lnTo>
                  <a:pt x="8683" y="6002"/>
                </a:lnTo>
                <a:lnTo>
                  <a:pt x="10088" y="5746"/>
                </a:lnTo>
                <a:lnTo>
                  <a:pt x="11365" y="5363"/>
                </a:lnTo>
                <a:lnTo>
                  <a:pt x="12387" y="4853"/>
                </a:lnTo>
                <a:lnTo>
                  <a:pt x="13408" y="4214"/>
                </a:lnTo>
                <a:lnTo>
                  <a:pt x="14047" y="3448"/>
                </a:lnTo>
                <a:lnTo>
                  <a:pt x="14430" y="2682"/>
                </a:lnTo>
                <a:lnTo>
                  <a:pt x="14557" y="1788"/>
                </a:lnTo>
                <a:lnTo>
                  <a:pt x="14557" y="1277"/>
                </a:lnTo>
                <a:lnTo>
                  <a:pt x="14430" y="894"/>
                </a:lnTo>
                <a:lnTo>
                  <a:pt x="13919" y="0"/>
                </a:lnTo>
                <a:lnTo>
                  <a:pt x="13919" y="1277"/>
                </a:lnTo>
                <a:lnTo>
                  <a:pt x="13919" y="2043"/>
                </a:lnTo>
                <a:lnTo>
                  <a:pt x="13536" y="2682"/>
                </a:lnTo>
                <a:lnTo>
                  <a:pt x="12897" y="3448"/>
                </a:lnTo>
                <a:lnTo>
                  <a:pt x="12004" y="3959"/>
                </a:lnTo>
                <a:lnTo>
                  <a:pt x="10982" y="4469"/>
                </a:lnTo>
                <a:lnTo>
                  <a:pt x="9833" y="4853"/>
                </a:lnTo>
                <a:lnTo>
                  <a:pt x="8556" y="5108"/>
                </a:lnTo>
                <a:lnTo>
                  <a:pt x="6002" y="5108"/>
                </a:lnTo>
                <a:lnTo>
                  <a:pt x="4853" y="4853"/>
                </a:lnTo>
                <a:lnTo>
                  <a:pt x="3703" y="4469"/>
                </a:lnTo>
                <a:lnTo>
                  <a:pt x="2554" y="3959"/>
                </a:lnTo>
                <a:lnTo>
                  <a:pt x="1788" y="3448"/>
                </a:lnTo>
                <a:lnTo>
                  <a:pt x="1149" y="2682"/>
                </a:lnTo>
                <a:lnTo>
                  <a:pt x="766" y="2043"/>
                </a:lnTo>
                <a:lnTo>
                  <a:pt x="639" y="1277"/>
                </a:lnTo>
                <a:lnTo>
                  <a:pt x="639" y="0"/>
                </a:lnTo>
                <a:close/>
              </a:path>
            </a:pathLst>
          </a:custGeom>
          <a:solidFill>
            <a:srgbClr val="ABABAB"/>
          </a:solidFill>
          <a:ln>
            <a:noFill/>
          </a:ln>
        </p:spPr>
        <p:txBody>
          <a:bodyPr spcFirstLastPara="1" wrap="square" lIns="121900" tIns="121900" rIns="121900" bIns="121900" anchor="ctr" anchorCtr="0">
            <a:noAutofit/>
          </a:bodyPr>
          <a:lstStyle/>
          <a:p>
            <a:endParaRPr sz="2400"/>
          </a:p>
        </p:txBody>
      </p:sp>
      <p:sp>
        <p:nvSpPr>
          <p:cNvPr id="2507" name="Google Shape;2507;p36"/>
          <p:cNvSpPr/>
          <p:nvPr/>
        </p:nvSpPr>
        <p:spPr>
          <a:xfrm>
            <a:off x="5719272" y="2181487"/>
            <a:ext cx="746971" cy="307963"/>
          </a:xfrm>
          <a:custGeom>
            <a:avLst/>
            <a:gdLst/>
            <a:ahLst/>
            <a:cxnLst/>
            <a:rect l="l" t="t" r="r" b="b"/>
            <a:pathLst>
              <a:path w="14558" h="6002" fill="none" extrusionOk="0">
                <a:moveTo>
                  <a:pt x="13919" y="0"/>
                </a:moveTo>
                <a:lnTo>
                  <a:pt x="13919" y="1277"/>
                </a:lnTo>
                <a:lnTo>
                  <a:pt x="13919" y="1277"/>
                </a:lnTo>
                <a:lnTo>
                  <a:pt x="13919" y="2043"/>
                </a:lnTo>
                <a:lnTo>
                  <a:pt x="13536" y="2682"/>
                </a:lnTo>
                <a:lnTo>
                  <a:pt x="12897" y="3448"/>
                </a:lnTo>
                <a:lnTo>
                  <a:pt x="12004" y="3959"/>
                </a:lnTo>
                <a:lnTo>
                  <a:pt x="12004" y="3959"/>
                </a:lnTo>
                <a:lnTo>
                  <a:pt x="10982" y="4469"/>
                </a:lnTo>
                <a:lnTo>
                  <a:pt x="9833" y="4853"/>
                </a:lnTo>
                <a:lnTo>
                  <a:pt x="8556" y="5108"/>
                </a:lnTo>
                <a:lnTo>
                  <a:pt x="7279" y="5108"/>
                </a:lnTo>
                <a:lnTo>
                  <a:pt x="7279" y="5108"/>
                </a:lnTo>
                <a:lnTo>
                  <a:pt x="6002" y="5108"/>
                </a:lnTo>
                <a:lnTo>
                  <a:pt x="4853" y="4853"/>
                </a:lnTo>
                <a:lnTo>
                  <a:pt x="3703" y="4469"/>
                </a:lnTo>
                <a:lnTo>
                  <a:pt x="2554" y="3959"/>
                </a:lnTo>
                <a:lnTo>
                  <a:pt x="2554" y="3959"/>
                </a:lnTo>
                <a:lnTo>
                  <a:pt x="1788" y="3448"/>
                </a:lnTo>
                <a:lnTo>
                  <a:pt x="1149" y="2682"/>
                </a:lnTo>
                <a:lnTo>
                  <a:pt x="766" y="2043"/>
                </a:lnTo>
                <a:lnTo>
                  <a:pt x="639" y="1277"/>
                </a:lnTo>
                <a:lnTo>
                  <a:pt x="639" y="0"/>
                </a:lnTo>
                <a:lnTo>
                  <a:pt x="639" y="0"/>
                </a:lnTo>
                <a:lnTo>
                  <a:pt x="128" y="894"/>
                </a:lnTo>
                <a:lnTo>
                  <a:pt x="128" y="1277"/>
                </a:lnTo>
                <a:lnTo>
                  <a:pt x="0" y="1788"/>
                </a:lnTo>
                <a:lnTo>
                  <a:pt x="0" y="1788"/>
                </a:lnTo>
                <a:lnTo>
                  <a:pt x="128" y="2554"/>
                </a:lnTo>
                <a:lnTo>
                  <a:pt x="511" y="3320"/>
                </a:lnTo>
                <a:lnTo>
                  <a:pt x="1022" y="3959"/>
                </a:lnTo>
                <a:lnTo>
                  <a:pt x="1788" y="4597"/>
                </a:lnTo>
                <a:lnTo>
                  <a:pt x="1788" y="4597"/>
                </a:lnTo>
                <a:lnTo>
                  <a:pt x="1788" y="4725"/>
                </a:lnTo>
                <a:lnTo>
                  <a:pt x="1788" y="4725"/>
                </a:lnTo>
                <a:lnTo>
                  <a:pt x="1916" y="4980"/>
                </a:lnTo>
                <a:lnTo>
                  <a:pt x="1916" y="4980"/>
                </a:lnTo>
                <a:lnTo>
                  <a:pt x="2171" y="4980"/>
                </a:lnTo>
                <a:lnTo>
                  <a:pt x="2171" y="4980"/>
                </a:lnTo>
                <a:lnTo>
                  <a:pt x="2299" y="4980"/>
                </a:lnTo>
                <a:lnTo>
                  <a:pt x="2426" y="4980"/>
                </a:lnTo>
                <a:lnTo>
                  <a:pt x="2426" y="4980"/>
                </a:lnTo>
                <a:lnTo>
                  <a:pt x="3448" y="5363"/>
                </a:lnTo>
                <a:lnTo>
                  <a:pt x="4725" y="5746"/>
                </a:lnTo>
                <a:lnTo>
                  <a:pt x="6002" y="6002"/>
                </a:lnTo>
                <a:lnTo>
                  <a:pt x="7279" y="6002"/>
                </a:lnTo>
                <a:lnTo>
                  <a:pt x="7279" y="6002"/>
                </a:lnTo>
                <a:lnTo>
                  <a:pt x="8683" y="6002"/>
                </a:lnTo>
                <a:lnTo>
                  <a:pt x="10088" y="5746"/>
                </a:lnTo>
                <a:lnTo>
                  <a:pt x="11365" y="5363"/>
                </a:lnTo>
                <a:lnTo>
                  <a:pt x="12387" y="4853"/>
                </a:lnTo>
                <a:lnTo>
                  <a:pt x="12387" y="4853"/>
                </a:lnTo>
                <a:lnTo>
                  <a:pt x="13408" y="4214"/>
                </a:lnTo>
                <a:lnTo>
                  <a:pt x="14047" y="3448"/>
                </a:lnTo>
                <a:lnTo>
                  <a:pt x="14430" y="2682"/>
                </a:lnTo>
                <a:lnTo>
                  <a:pt x="14557" y="1788"/>
                </a:lnTo>
                <a:lnTo>
                  <a:pt x="14557" y="1788"/>
                </a:lnTo>
                <a:lnTo>
                  <a:pt x="14557" y="1277"/>
                </a:lnTo>
                <a:lnTo>
                  <a:pt x="14430" y="894"/>
                </a:lnTo>
                <a:lnTo>
                  <a:pt x="13919" y="0"/>
                </a:lnTo>
              </a:path>
            </a:pathLst>
          </a:custGeom>
          <a:noFill/>
          <a:ln>
            <a:noFill/>
          </a:ln>
        </p:spPr>
        <p:txBody>
          <a:bodyPr spcFirstLastPara="1" wrap="square" lIns="121900" tIns="121900" rIns="121900" bIns="121900" anchor="ctr" anchorCtr="0">
            <a:noAutofit/>
          </a:bodyPr>
          <a:lstStyle/>
          <a:p>
            <a:endParaRPr sz="2400"/>
          </a:p>
        </p:txBody>
      </p:sp>
      <p:sp>
        <p:nvSpPr>
          <p:cNvPr id="2508" name="Google Shape;2508;p36"/>
          <p:cNvSpPr/>
          <p:nvPr/>
        </p:nvSpPr>
        <p:spPr>
          <a:xfrm>
            <a:off x="5732358" y="2253529"/>
            <a:ext cx="727319" cy="229407"/>
          </a:xfrm>
          <a:custGeom>
            <a:avLst/>
            <a:gdLst/>
            <a:ahLst/>
            <a:cxnLst/>
            <a:rect l="l" t="t" r="r" b="b"/>
            <a:pathLst>
              <a:path w="14175" h="4471" extrusionOk="0">
                <a:moveTo>
                  <a:pt x="0" y="1"/>
                </a:moveTo>
                <a:lnTo>
                  <a:pt x="0" y="384"/>
                </a:lnTo>
                <a:lnTo>
                  <a:pt x="128" y="1150"/>
                </a:lnTo>
                <a:lnTo>
                  <a:pt x="511" y="1916"/>
                </a:lnTo>
                <a:lnTo>
                  <a:pt x="1150" y="2555"/>
                </a:lnTo>
                <a:lnTo>
                  <a:pt x="2044" y="3321"/>
                </a:lnTo>
                <a:lnTo>
                  <a:pt x="3193" y="3832"/>
                </a:lnTo>
                <a:lnTo>
                  <a:pt x="4342" y="4215"/>
                </a:lnTo>
                <a:lnTo>
                  <a:pt x="5747" y="4342"/>
                </a:lnTo>
                <a:lnTo>
                  <a:pt x="7024" y="4470"/>
                </a:lnTo>
                <a:lnTo>
                  <a:pt x="8428" y="4342"/>
                </a:lnTo>
                <a:lnTo>
                  <a:pt x="9705" y="4215"/>
                </a:lnTo>
                <a:lnTo>
                  <a:pt x="10982" y="3832"/>
                </a:lnTo>
                <a:lnTo>
                  <a:pt x="12132" y="3321"/>
                </a:lnTo>
                <a:lnTo>
                  <a:pt x="13026" y="2555"/>
                </a:lnTo>
                <a:lnTo>
                  <a:pt x="13664" y="1916"/>
                </a:lnTo>
                <a:lnTo>
                  <a:pt x="14047" y="1150"/>
                </a:lnTo>
                <a:lnTo>
                  <a:pt x="14175" y="384"/>
                </a:lnTo>
                <a:lnTo>
                  <a:pt x="14175"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09" name="Google Shape;2509;p36"/>
          <p:cNvSpPr/>
          <p:nvPr/>
        </p:nvSpPr>
        <p:spPr>
          <a:xfrm>
            <a:off x="5732358" y="2043867"/>
            <a:ext cx="727319" cy="419408"/>
          </a:xfrm>
          <a:custGeom>
            <a:avLst/>
            <a:gdLst/>
            <a:ahLst/>
            <a:cxnLst/>
            <a:rect l="l" t="t" r="r" b="b"/>
            <a:pathLst>
              <a:path w="14175" h="8174" extrusionOk="0">
                <a:moveTo>
                  <a:pt x="7024" y="0"/>
                </a:moveTo>
                <a:lnTo>
                  <a:pt x="5747" y="128"/>
                </a:lnTo>
                <a:lnTo>
                  <a:pt x="4342" y="384"/>
                </a:lnTo>
                <a:lnTo>
                  <a:pt x="3193" y="767"/>
                </a:lnTo>
                <a:lnTo>
                  <a:pt x="2044" y="1277"/>
                </a:lnTo>
                <a:lnTo>
                  <a:pt x="1150" y="1916"/>
                </a:lnTo>
                <a:lnTo>
                  <a:pt x="511" y="2554"/>
                </a:lnTo>
                <a:lnTo>
                  <a:pt x="128" y="3321"/>
                </a:lnTo>
                <a:lnTo>
                  <a:pt x="0" y="4087"/>
                </a:lnTo>
                <a:lnTo>
                  <a:pt x="128" y="4853"/>
                </a:lnTo>
                <a:lnTo>
                  <a:pt x="511" y="5619"/>
                </a:lnTo>
                <a:lnTo>
                  <a:pt x="1150" y="6385"/>
                </a:lnTo>
                <a:lnTo>
                  <a:pt x="2044" y="7024"/>
                </a:lnTo>
                <a:lnTo>
                  <a:pt x="3193" y="7535"/>
                </a:lnTo>
                <a:lnTo>
                  <a:pt x="4342" y="7918"/>
                </a:lnTo>
                <a:lnTo>
                  <a:pt x="5747" y="8173"/>
                </a:lnTo>
                <a:lnTo>
                  <a:pt x="8428" y="8173"/>
                </a:lnTo>
                <a:lnTo>
                  <a:pt x="9705" y="7918"/>
                </a:lnTo>
                <a:lnTo>
                  <a:pt x="10982" y="7535"/>
                </a:lnTo>
                <a:lnTo>
                  <a:pt x="12132" y="7024"/>
                </a:lnTo>
                <a:lnTo>
                  <a:pt x="13026" y="6385"/>
                </a:lnTo>
                <a:lnTo>
                  <a:pt x="13664" y="5619"/>
                </a:lnTo>
                <a:lnTo>
                  <a:pt x="14047" y="4853"/>
                </a:lnTo>
                <a:lnTo>
                  <a:pt x="14175" y="4087"/>
                </a:lnTo>
                <a:lnTo>
                  <a:pt x="14047" y="3321"/>
                </a:lnTo>
                <a:lnTo>
                  <a:pt x="13664" y="2554"/>
                </a:lnTo>
                <a:lnTo>
                  <a:pt x="13026" y="1916"/>
                </a:lnTo>
                <a:lnTo>
                  <a:pt x="12132" y="1277"/>
                </a:lnTo>
                <a:lnTo>
                  <a:pt x="10982" y="767"/>
                </a:lnTo>
                <a:lnTo>
                  <a:pt x="9705" y="384"/>
                </a:lnTo>
                <a:lnTo>
                  <a:pt x="8428" y="128"/>
                </a:lnTo>
                <a:lnTo>
                  <a:pt x="7024"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10" name="Google Shape;2510;p36"/>
          <p:cNvSpPr/>
          <p:nvPr/>
        </p:nvSpPr>
        <p:spPr>
          <a:xfrm>
            <a:off x="5752009" y="1821070"/>
            <a:ext cx="681448" cy="622493"/>
          </a:xfrm>
          <a:custGeom>
            <a:avLst/>
            <a:gdLst/>
            <a:ahLst/>
            <a:cxnLst/>
            <a:rect l="l" t="t" r="r" b="b"/>
            <a:pathLst>
              <a:path w="13281" h="12132" extrusionOk="0">
                <a:moveTo>
                  <a:pt x="1" y="1"/>
                </a:moveTo>
                <a:lnTo>
                  <a:pt x="1" y="8301"/>
                </a:lnTo>
                <a:lnTo>
                  <a:pt x="128" y="9067"/>
                </a:lnTo>
                <a:lnTo>
                  <a:pt x="511" y="9706"/>
                </a:lnTo>
                <a:lnTo>
                  <a:pt x="1150" y="10472"/>
                </a:lnTo>
                <a:lnTo>
                  <a:pt x="1916" y="10983"/>
                </a:lnTo>
                <a:lnTo>
                  <a:pt x="3065" y="11493"/>
                </a:lnTo>
                <a:lnTo>
                  <a:pt x="4215" y="11877"/>
                </a:lnTo>
                <a:lnTo>
                  <a:pt x="5364" y="12132"/>
                </a:lnTo>
                <a:lnTo>
                  <a:pt x="7918" y="12132"/>
                </a:lnTo>
                <a:lnTo>
                  <a:pt x="9195" y="11877"/>
                </a:lnTo>
                <a:lnTo>
                  <a:pt x="10344" y="11493"/>
                </a:lnTo>
                <a:lnTo>
                  <a:pt x="11366" y="10983"/>
                </a:lnTo>
                <a:lnTo>
                  <a:pt x="12259" y="10472"/>
                </a:lnTo>
                <a:lnTo>
                  <a:pt x="12898" y="9706"/>
                </a:lnTo>
                <a:lnTo>
                  <a:pt x="13281" y="9067"/>
                </a:lnTo>
                <a:lnTo>
                  <a:pt x="13281" y="8301"/>
                </a:lnTo>
                <a:lnTo>
                  <a:pt x="13281"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511" name="Google Shape;2511;p36"/>
          <p:cNvSpPr/>
          <p:nvPr/>
        </p:nvSpPr>
        <p:spPr>
          <a:xfrm>
            <a:off x="5752009" y="1821070"/>
            <a:ext cx="681448" cy="622493"/>
          </a:xfrm>
          <a:custGeom>
            <a:avLst/>
            <a:gdLst/>
            <a:ahLst/>
            <a:cxnLst/>
            <a:rect l="l" t="t" r="r" b="b"/>
            <a:pathLst>
              <a:path w="13281" h="12132" fill="none" extrusionOk="0">
                <a:moveTo>
                  <a:pt x="13281" y="8301"/>
                </a:moveTo>
                <a:lnTo>
                  <a:pt x="13281" y="1"/>
                </a:lnTo>
                <a:lnTo>
                  <a:pt x="1" y="1"/>
                </a:lnTo>
                <a:lnTo>
                  <a:pt x="1" y="8301"/>
                </a:lnTo>
                <a:lnTo>
                  <a:pt x="1" y="8301"/>
                </a:lnTo>
                <a:lnTo>
                  <a:pt x="128" y="9067"/>
                </a:lnTo>
                <a:lnTo>
                  <a:pt x="511" y="9706"/>
                </a:lnTo>
                <a:lnTo>
                  <a:pt x="1150" y="10472"/>
                </a:lnTo>
                <a:lnTo>
                  <a:pt x="1916" y="10983"/>
                </a:lnTo>
                <a:lnTo>
                  <a:pt x="1916" y="10983"/>
                </a:lnTo>
                <a:lnTo>
                  <a:pt x="3065" y="11493"/>
                </a:lnTo>
                <a:lnTo>
                  <a:pt x="4215" y="11877"/>
                </a:lnTo>
                <a:lnTo>
                  <a:pt x="5364" y="12132"/>
                </a:lnTo>
                <a:lnTo>
                  <a:pt x="6641" y="12132"/>
                </a:lnTo>
                <a:lnTo>
                  <a:pt x="7918" y="12132"/>
                </a:lnTo>
                <a:lnTo>
                  <a:pt x="9195" y="11877"/>
                </a:lnTo>
                <a:lnTo>
                  <a:pt x="10344" y="11493"/>
                </a:lnTo>
                <a:lnTo>
                  <a:pt x="11366" y="10983"/>
                </a:lnTo>
                <a:lnTo>
                  <a:pt x="11366" y="10983"/>
                </a:lnTo>
                <a:lnTo>
                  <a:pt x="12259" y="10472"/>
                </a:lnTo>
                <a:lnTo>
                  <a:pt x="12898" y="9706"/>
                </a:lnTo>
                <a:lnTo>
                  <a:pt x="13281" y="9067"/>
                </a:lnTo>
                <a:lnTo>
                  <a:pt x="13281" y="8301"/>
                </a:lnTo>
              </a:path>
            </a:pathLst>
          </a:custGeom>
          <a:noFill/>
          <a:ln>
            <a:noFill/>
          </a:ln>
        </p:spPr>
        <p:txBody>
          <a:bodyPr spcFirstLastPara="1" wrap="square" lIns="121900" tIns="121900" rIns="121900" bIns="121900" anchor="ctr" anchorCtr="0">
            <a:noAutofit/>
          </a:bodyPr>
          <a:lstStyle/>
          <a:p>
            <a:endParaRPr sz="2400"/>
          </a:p>
        </p:txBody>
      </p:sp>
      <p:sp>
        <p:nvSpPr>
          <p:cNvPr id="2512" name="Google Shape;2512;p36"/>
          <p:cNvSpPr/>
          <p:nvPr/>
        </p:nvSpPr>
        <p:spPr>
          <a:xfrm>
            <a:off x="5752009" y="1624493"/>
            <a:ext cx="681448" cy="393188"/>
          </a:xfrm>
          <a:custGeom>
            <a:avLst/>
            <a:gdLst/>
            <a:ahLst/>
            <a:cxnLst/>
            <a:rect l="l" t="t" r="r" b="b"/>
            <a:pathLst>
              <a:path w="13281" h="7663" extrusionOk="0">
                <a:moveTo>
                  <a:pt x="6641" y="1"/>
                </a:moveTo>
                <a:lnTo>
                  <a:pt x="5364" y="129"/>
                </a:lnTo>
                <a:lnTo>
                  <a:pt x="4215" y="256"/>
                </a:lnTo>
                <a:lnTo>
                  <a:pt x="2938" y="639"/>
                </a:lnTo>
                <a:lnTo>
                  <a:pt x="1916" y="1150"/>
                </a:lnTo>
                <a:lnTo>
                  <a:pt x="1150" y="1789"/>
                </a:lnTo>
                <a:lnTo>
                  <a:pt x="511" y="2427"/>
                </a:lnTo>
                <a:lnTo>
                  <a:pt x="128" y="3066"/>
                </a:lnTo>
                <a:lnTo>
                  <a:pt x="1" y="3832"/>
                </a:lnTo>
                <a:lnTo>
                  <a:pt x="128" y="4598"/>
                </a:lnTo>
                <a:lnTo>
                  <a:pt x="511" y="5364"/>
                </a:lnTo>
                <a:lnTo>
                  <a:pt x="1150" y="6003"/>
                </a:lnTo>
                <a:lnTo>
                  <a:pt x="1916" y="6513"/>
                </a:lnTo>
                <a:lnTo>
                  <a:pt x="2938" y="7024"/>
                </a:lnTo>
                <a:lnTo>
                  <a:pt x="4215" y="7407"/>
                </a:lnTo>
                <a:lnTo>
                  <a:pt x="5364" y="7663"/>
                </a:lnTo>
                <a:lnTo>
                  <a:pt x="7918" y="7663"/>
                </a:lnTo>
                <a:lnTo>
                  <a:pt x="9195" y="7407"/>
                </a:lnTo>
                <a:lnTo>
                  <a:pt x="10344" y="7024"/>
                </a:lnTo>
                <a:lnTo>
                  <a:pt x="11366" y="6513"/>
                </a:lnTo>
                <a:lnTo>
                  <a:pt x="12259" y="6003"/>
                </a:lnTo>
                <a:lnTo>
                  <a:pt x="12898" y="5364"/>
                </a:lnTo>
                <a:lnTo>
                  <a:pt x="13281" y="4598"/>
                </a:lnTo>
                <a:lnTo>
                  <a:pt x="13281" y="3832"/>
                </a:lnTo>
                <a:lnTo>
                  <a:pt x="13281" y="3066"/>
                </a:lnTo>
                <a:lnTo>
                  <a:pt x="12898" y="2427"/>
                </a:lnTo>
                <a:lnTo>
                  <a:pt x="12259" y="1789"/>
                </a:lnTo>
                <a:lnTo>
                  <a:pt x="11366" y="1150"/>
                </a:lnTo>
                <a:lnTo>
                  <a:pt x="10344" y="639"/>
                </a:lnTo>
                <a:lnTo>
                  <a:pt x="9195" y="256"/>
                </a:lnTo>
                <a:lnTo>
                  <a:pt x="7918" y="129"/>
                </a:lnTo>
                <a:lnTo>
                  <a:pt x="6641"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513" name="Google Shape;2513;p36"/>
          <p:cNvSpPr/>
          <p:nvPr/>
        </p:nvSpPr>
        <p:spPr>
          <a:xfrm>
            <a:off x="5752009" y="1624493"/>
            <a:ext cx="681448" cy="393188"/>
          </a:xfrm>
          <a:custGeom>
            <a:avLst/>
            <a:gdLst/>
            <a:ahLst/>
            <a:cxnLst/>
            <a:rect l="l" t="t" r="r" b="b"/>
            <a:pathLst>
              <a:path w="13281" h="7663" fill="none" extrusionOk="0">
                <a:moveTo>
                  <a:pt x="11366" y="6513"/>
                </a:moveTo>
                <a:lnTo>
                  <a:pt x="11366" y="6513"/>
                </a:lnTo>
                <a:lnTo>
                  <a:pt x="10344" y="7024"/>
                </a:lnTo>
                <a:lnTo>
                  <a:pt x="9195" y="7407"/>
                </a:lnTo>
                <a:lnTo>
                  <a:pt x="7918" y="7663"/>
                </a:lnTo>
                <a:lnTo>
                  <a:pt x="6641" y="7663"/>
                </a:lnTo>
                <a:lnTo>
                  <a:pt x="5364" y="7663"/>
                </a:lnTo>
                <a:lnTo>
                  <a:pt x="4215" y="7407"/>
                </a:lnTo>
                <a:lnTo>
                  <a:pt x="2938" y="7024"/>
                </a:lnTo>
                <a:lnTo>
                  <a:pt x="1916" y="6513"/>
                </a:lnTo>
                <a:lnTo>
                  <a:pt x="1916" y="6513"/>
                </a:lnTo>
                <a:lnTo>
                  <a:pt x="1150" y="6003"/>
                </a:lnTo>
                <a:lnTo>
                  <a:pt x="511" y="5364"/>
                </a:lnTo>
                <a:lnTo>
                  <a:pt x="128" y="4598"/>
                </a:lnTo>
                <a:lnTo>
                  <a:pt x="1" y="3832"/>
                </a:lnTo>
                <a:lnTo>
                  <a:pt x="128" y="3066"/>
                </a:lnTo>
                <a:lnTo>
                  <a:pt x="511" y="2427"/>
                </a:lnTo>
                <a:lnTo>
                  <a:pt x="1150" y="1789"/>
                </a:lnTo>
                <a:lnTo>
                  <a:pt x="1916" y="1150"/>
                </a:lnTo>
                <a:lnTo>
                  <a:pt x="1916" y="1150"/>
                </a:lnTo>
                <a:lnTo>
                  <a:pt x="2938" y="639"/>
                </a:lnTo>
                <a:lnTo>
                  <a:pt x="4215" y="256"/>
                </a:lnTo>
                <a:lnTo>
                  <a:pt x="5364" y="129"/>
                </a:lnTo>
                <a:lnTo>
                  <a:pt x="6641" y="1"/>
                </a:lnTo>
                <a:lnTo>
                  <a:pt x="7918" y="129"/>
                </a:lnTo>
                <a:lnTo>
                  <a:pt x="9195" y="256"/>
                </a:lnTo>
                <a:lnTo>
                  <a:pt x="10344" y="639"/>
                </a:lnTo>
                <a:lnTo>
                  <a:pt x="11366" y="1150"/>
                </a:lnTo>
                <a:lnTo>
                  <a:pt x="11366" y="1150"/>
                </a:lnTo>
                <a:lnTo>
                  <a:pt x="12259" y="1789"/>
                </a:lnTo>
                <a:lnTo>
                  <a:pt x="12898" y="2427"/>
                </a:lnTo>
                <a:lnTo>
                  <a:pt x="13281" y="3066"/>
                </a:lnTo>
                <a:lnTo>
                  <a:pt x="13281" y="3832"/>
                </a:lnTo>
                <a:lnTo>
                  <a:pt x="13281" y="4598"/>
                </a:lnTo>
                <a:lnTo>
                  <a:pt x="12898" y="5364"/>
                </a:lnTo>
                <a:lnTo>
                  <a:pt x="12259" y="6003"/>
                </a:lnTo>
                <a:lnTo>
                  <a:pt x="11366" y="6513"/>
                </a:lnTo>
              </a:path>
            </a:pathLst>
          </a:custGeom>
          <a:noFill/>
          <a:ln>
            <a:noFill/>
          </a:ln>
        </p:spPr>
        <p:txBody>
          <a:bodyPr spcFirstLastPara="1" wrap="square" lIns="121900" tIns="121900" rIns="121900" bIns="121900" anchor="ctr" anchorCtr="0">
            <a:noAutofit/>
          </a:bodyPr>
          <a:lstStyle/>
          <a:p>
            <a:endParaRPr sz="2400"/>
          </a:p>
        </p:txBody>
      </p:sp>
      <p:sp>
        <p:nvSpPr>
          <p:cNvPr id="2514" name="Google Shape;2514;p36"/>
          <p:cNvSpPr/>
          <p:nvPr/>
        </p:nvSpPr>
        <p:spPr>
          <a:xfrm>
            <a:off x="5797883" y="1650713"/>
            <a:ext cx="589757" cy="176968"/>
          </a:xfrm>
          <a:custGeom>
            <a:avLst/>
            <a:gdLst/>
            <a:ahLst/>
            <a:cxnLst/>
            <a:rect l="l" t="t" r="r" b="b"/>
            <a:pathLst>
              <a:path w="11494" h="3449" extrusionOk="0">
                <a:moveTo>
                  <a:pt x="4725" y="1"/>
                </a:moveTo>
                <a:lnTo>
                  <a:pt x="3576" y="256"/>
                </a:lnTo>
                <a:lnTo>
                  <a:pt x="2554" y="511"/>
                </a:lnTo>
                <a:lnTo>
                  <a:pt x="1661" y="1022"/>
                </a:lnTo>
                <a:lnTo>
                  <a:pt x="894" y="1533"/>
                </a:lnTo>
                <a:lnTo>
                  <a:pt x="384" y="2172"/>
                </a:lnTo>
                <a:lnTo>
                  <a:pt x="0" y="2810"/>
                </a:lnTo>
                <a:lnTo>
                  <a:pt x="0" y="3448"/>
                </a:lnTo>
                <a:lnTo>
                  <a:pt x="128" y="2810"/>
                </a:lnTo>
                <a:lnTo>
                  <a:pt x="384" y="2299"/>
                </a:lnTo>
                <a:lnTo>
                  <a:pt x="894" y="1661"/>
                </a:lnTo>
                <a:lnTo>
                  <a:pt x="1661" y="1150"/>
                </a:lnTo>
                <a:lnTo>
                  <a:pt x="2554" y="767"/>
                </a:lnTo>
                <a:lnTo>
                  <a:pt x="3576" y="511"/>
                </a:lnTo>
                <a:lnTo>
                  <a:pt x="4725" y="256"/>
                </a:lnTo>
                <a:lnTo>
                  <a:pt x="6896" y="256"/>
                </a:lnTo>
                <a:lnTo>
                  <a:pt x="7918" y="511"/>
                </a:lnTo>
                <a:lnTo>
                  <a:pt x="8939" y="767"/>
                </a:lnTo>
                <a:lnTo>
                  <a:pt x="9961" y="1150"/>
                </a:lnTo>
                <a:lnTo>
                  <a:pt x="10599" y="1661"/>
                </a:lnTo>
                <a:lnTo>
                  <a:pt x="11110" y="2299"/>
                </a:lnTo>
                <a:lnTo>
                  <a:pt x="11493" y="2810"/>
                </a:lnTo>
                <a:lnTo>
                  <a:pt x="11238" y="2172"/>
                </a:lnTo>
                <a:lnTo>
                  <a:pt x="10727" y="1533"/>
                </a:lnTo>
                <a:lnTo>
                  <a:pt x="9961" y="1022"/>
                </a:lnTo>
                <a:lnTo>
                  <a:pt x="8939" y="511"/>
                </a:lnTo>
                <a:lnTo>
                  <a:pt x="7918" y="256"/>
                </a:lnTo>
                <a:lnTo>
                  <a:pt x="6896"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515" name="Google Shape;2515;p36"/>
          <p:cNvSpPr/>
          <p:nvPr/>
        </p:nvSpPr>
        <p:spPr>
          <a:xfrm>
            <a:off x="5797884" y="1650713"/>
            <a:ext cx="596273" cy="176968"/>
          </a:xfrm>
          <a:custGeom>
            <a:avLst/>
            <a:gdLst/>
            <a:ahLst/>
            <a:cxnLst/>
            <a:rect l="l" t="t" r="r" b="b"/>
            <a:pathLst>
              <a:path w="11621" h="3449" fill="none" extrusionOk="0">
                <a:moveTo>
                  <a:pt x="11621" y="3448"/>
                </a:moveTo>
                <a:lnTo>
                  <a:pt x="11621" y="3448"/>
                </a:lnTo>
                <a:lnTo>
                  <a:pt x="11493" y="2810"/>
                </a:lnTo>
                <a:lnTo>
                  <a:pt x="11110" y="2299"/>
                </a:lnTo>
                <a:lnTo>
                  <a:pt x="10599" y="1661"/>
                </a:lnTo>
                <a:lnTo>
                  <a:pt x="9961" y="1150"/>
                </a:lnTo>
                <a:lnTo>
                  <a:pt x="9961" y="1150"/>
                </a:lnTo>
                <a:lnTo>
                  <a:pt x="8939" y="767"/>
                </a:lnTo>
                <a:lnTo>
                  <a:pt x="7918" y="511"/>
                </a:lnTo>
                <a:lnTo>
                  <a:pt x="6896" y="256"/>
                </a:lnTo>
                <a:lnTo>
                  <a:pt x="5747" y="256"/>
                </a:lnTo>
                <a:lnTo>
                  <a:pt x="4725" y="256"/>
                </a:lnTo>
                <a:lnTo>
                  <a:pt x="3576" y="511"/>
                </a:lnTo>
                <a:lnTo>
                  <a:pt x="2554" y="767"/>
                </a:lnTo>
                <a:lnTo>
                  <a:pt x="1661" y="1150"/>
                </a:lnTo>
                <a:lnTo>
                  <a:pt x="1661" y="1150"/>
                </a:lnTo>
                <a:lnTo>
                  <a:pt x="894" y="1661"/>
                </a:lnTo>
                <a:lnTo>
                  <a:pt x="384" y="2299"/>
                </a:lnTo>
                <a:lnTo>
                  <a:pt x="128" y="2810"/>
                </a:lnTo>
                <a:lnTo>
                  <a:pt x="0" y="3448"/>
                </a:lnTo>
                <a:lnTo>
                  <a:pt x="0" y="3448"/>
                </a:lnTo>
                <a:lnTo>
                  <a:pt x="0" y="2810"/>
                </a:lnTo>
                <a:lnTo>
                  <a:pt x="384" y="2172"/>
                </a:lnTo>
                <a:lnTo>
                  <a:pt x="894" y="1533"/>
                </a:lnTo>
                <a:lnTo>
                  <a:pt x="1661" y="1022"/>
                </a:lnTo>
                <a:lnTo>
                  <a:pt x="1661" y="1022"/>
                </a:lnTo>
                <a:lnTo>
                  <a:pt x="2554" y="511"/>
                </a:lnTo>
                <a:lnTo>
                  <a:pt x="3576" y="256"/>
                </a:lnTo>
                <a:lnTo>
                  <a:pt x="4725" y="1"/>
                </a:lnTo>
                <a:lnTo>
                  <a:pt x="5747" y="1"/>
                </a:lnTo>
                <a:lnTo>
                  <a:pt x="6896" y="1"/>
                </a:lnTo>
                <a:lnTo>
                  <a:pt x="7918" y="256"/>
                </a:lnTo>
                <a:lnTo>
                  <a:pt x="8939" y="511"/>
                </a:lnTo>
                <a:lnTo>
                  <a:pt x="9961" y="1022"/>
                </a:lnTo>
                <a:lnTo>
                  <a:pt x="9961" y="1022"/>
                </a:lnTo>
                <a:lnTo>
                  <a:pt x="10727" y="1533"/>
                </a:lnTo>
                <a:lnTo>
                  <a:pt x="11238" y="2172"/>
                </a:lnTo>
                <a:lnTo>
                  <a:pt x="11493" y="2810"/>
                </a:lnTo>
                <a:lnTo>
                  <a:pt x="11621" y="3448"/>
                </a:lnTo>
              </a:path>
            </a:pathLst>
          </a:custGeom>
          <a:noFill/>
          <a:ln>
            <a:noFill/>
          </a:ln>
        </p:spPr>
        <p:txBody>
          <a:bodyPr spcFirstLastPara="1" wrap="square" lIns="121900" tIns="121900" rIns="121900" bIns="121900" anchor="ctr" anchorCtr="0">
            <a:noAutofit/>
          </a:bodyPr>
          <a:lstStyle/>
          <a:p>
            <a:endParaRPr sz="2400"/>
          </a:p>
        </p:txBody>
      </p:sp>
      <p:sp>
        <p:nvSpPr>
          <p:cNvPr id="2516" name="Google Shape;2516;p36"/>
          <p:cNvSpPr/>
          <p:nvPr/>
        </p:nvSpPr>
        <p:spPr>
          <a:xfrm>
            <a:off x="5797884" y="1663850"/>
            <a:ext cx="596273" cy="334183"/>
          </a:xfrm>
          <a:custGeom>
            <a:avLst/>
            <a:gdLst/>
            <a:ahLst/>
            <a:cxnLst/>
            <a:rect l="l" t="t" r="r" b="b"/>
            <a:pathLst>
              <a:path w="11621" h="6513" extrusionOk="0">
                <a:moveTo>
                  <a:pt x="4725" y="0"/>
                </a:moveTo>
                <a:lnTo>
                  <a:pt x="3576" y="255"/>
                </a:lnTo>
                <a:lnTo>
                  <a:pt x="2554" y="511"/>
                </a:lnTo>
                <a:lnTo>
                  <a:pt x="1661" y="894"/>
                </a:lnTo>
                <a:lnTo>
                  <a:pt x="894" y="1405"/>
                </a:lnTo>
                <a:lnTo>
                  <a:pt x="384" y="2043"/>
                </a:lnTo>
                <a:lnTo>
                  <a:pt x="128" y="2554"/>
                </a:lnTo>
                <a:lnTo>
                  <a:pt x="0" y="3192"/>
                </a:lnTo>
                <a:lnTo>
                  <a:pt x="128" y="3831"/>
                </a:lnTo>
                <a:lnTo>
                  <a:pt x="384" y="4469"/>
                </a:lnTo>
                <a:lnTo>
                  <a:pt x="894" y="4980"/>
                </a:lnTo>
                <a:lnTo>
                  <a:pt x="1661" y="5491"/>
                </a:lnTo>
                <a:lnTo>
                  <a:pt x="2554" y="5874"/>
                </a:lnTo>
                <a:lnTo>
                  <a:pt x="3576" y="6257"/>
                </a:lnTo>
                <a:lnTo>
                  <a:pt x="4725" y="6385"/>
                </a:lnTo>
                <a:lnTo>
                  <a:pt x="5747" y="6513"/>
                </a:lnTo>
                <a:lnTo>
                  <a:pt x="6896" y="6385"/>
                </a:lnTo>
                <a:lnTo>
                  <a:pt x="7918" y="6257"/>
                </a:lnTo>
                <a:lnTo>
                  <a:pt x="8939" y="5874"/>
                </a:lnTo>
                <a:lnTo>
                  <a:pt x="9961" y="5491"/>
                </a:lnTo>
                <a:lnTo>
                  <a:pt x="10599" y="4980"/>
                </a:lnTo>
                <a:lnTo>
                  <a:pt x="11110" y="4469"/>
                </a:lnTo>
                <a:lnTo>
                  <a:pt x="11493" y="3831"/>
                </a:lnTo>
                <a:lnTo>
                  <a:pt x="11621" y="3192"/>
                </a:lnTo>
                <a:lnTo>
                  <a:pt x="11493" y="2554"/>
                </a:lnTo>
                <a:lnTo>
                  <a:pt x="11110" y="2043"/>
                </a:lnTo>
                <a:lnTo>
                  <a:pt x="10599" y="1405"/>
                </a:lnTo>
                <a:lnTo>
                  <a:pt x="9961" y="894"/>
                </a:lnTo>
                <a:lnTo>
                  <a:pt x="8939" y="511"/>
                </a:lnTo>
                <a:lnTo>
                  <a:pt x="7918" y="255"/>
                </a:lnTo>
                <a:lnTo>
                  <a:pt x="6896"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517" name="Google Shape;2517;p36"/>
          <p:cNvSpPr/>
          <p:nvPr/>
        </p:nvSpPr>
        <p:spPr>
          <a:xfrm>
            <a:off x="5797884" y="1663850"/>
            <a:ext cx="596273" cy="334183"/>
          </a:xfrm>
          <a:custGeom>
            <a:avLst/>
            <a:gdLst/>
            <a:ahLst/>
            <a:cxnLst/>
            <a:rect l="l" t="t" r="r" b="b"/>
            <a:pathLst>
              <a:path w="11621" h="6513" fill="none" extrusionOk="0">
                <a:moveTo>
                  <a:pt x="11621" y="3192"/>
                </a:moveTo>
                <a:lnTo>
                  <a:pt x="11621" y="3192"/>
                </a:lnTo>
                <a:lnTo>
                  <a:pt x="11493" y="3831"/>
                </a:lnTo>
                <a:lnTo>
                  <a:pt x="11110" y="4469"/>
                </a:lnTo>
                <a:lnTo>
                  <a:pt x="10599" y="4980"/>
                </a:lnTo>
                <a:lnTo>
                  <a:pt x="9961" y="5491"/>
                </a:lnTo>
                <a:lnTo>
                  <a:pt x="9961" y="5491"/>
                </a:lnTo>
                <a:lnTo>
                  <a:pt x="8939" y="5874"/>
                </a:lnTo>
                <a:lnTo>
                  <a:pt x="7918" y="6257"/>
                </a:lnTo>
                <a:lnTo>
                  <a:pt x="6896" y="6385"/>
                </a:lnTo>
                <a:lnTo>
                  <a:pt x="5747" y="6513"/>
                </a:lnTo>
                <a:lnTo>
                  <a:pt x="4725" y="6385"/>
                </a:lnTo>
                <a:lnTo>
                  <a:pt x="3576" y="6257"/>
                </a:lnTo>
                <a:lnTo>
                  <a:pt x="2554" y="5874"/>
                </a:lnTo>
                <a:lnTo>
                  <a:pt x="1661" y="5491"/>
                </a:lnTo>
                <a:lnTo>
                  <a:pt x="1661" y="5491"/>
                </a:lnTo>
                <a:lnTo>
                  <a:pt x="894" y="4980"/>
                </a:lnTo>
                <a:lnTo>
                  <a:pt x="384" y="4469"/>
                </a:lnTo>
                <a:lnTo>
                  <a:pt x="128" y="3831"/>
                </a:lnTo>
                <a:lnTo>
                  <a:pt x="0" y="3192"/>
                </a:lnTo>
                <a:lnTo>
                  <a:pt x="0" y="3192"/>
                </a:lnTo>
                <a:lnTo>
                  <a:pt x="128" y="2554"/>
                </a:lnTo>
                <a:lnTo>
                  <a:pt x="384" y="2043"/>
                </a:lnTo>
                <a:lnTo>
                  <a:pt x="894" y="1405"/>
                </a:lnTo>
                <a:lnTo>
                  <a:pt x="1661" y="894"/>
                </a:lnTo>
                <a:lnTo>
                  <a:pt x="1661" y="894"/>
                </a:lnTo>
                <a:lnTo>
                  <a:pt x="2554" y="511"/>
                </a:lnTo>
                <a:lnTo>
                  <a:pt x="3576" y="255"/>
                </a:lnTo>
                <a:lnTo>
                  <a:pt x="4725" y="0"/>
                </a:lnTo>
                <a:lnTo>
                  <a:pt x="5747" y="0"/>
                </a:lnTo>
                <a:lnTo>
                  <a:pt x="6896" y="0"/>
                </a:lnTo>
                <a:lnTo>
                  <a:pt x="7918" y="255"/>
                </a:lnTo>
                <a:lnTo>
                  <a:pt x="8939" y="511"/>
                </a:lnTo>
                <a:lnTo>
                  <a:pt x="9961" y="894"/>
                </a:lnTo>
                <a:lnTo>
                  <a:pt x="9961" y="894"/>
                </a:lnTo>
                <a:lnTo>
                  <a:pt x="10599" y="1405"/>
                </a:lnTo>
                <a:lnTo>
                  <a:pt x="11110" y="2043"/>
                </a:lnTo>
                <a:lnTo>
                  <a:pt x="11493" y="2554"/>
                </a:lnTo>
                <a:lnTo>
                  <a:pt x="11621" y="3192"/>
                </a:lnTo>
              </a:path>
            </a:pathLst>
          </a:custGeom>
          <a:noFill/>
          <a:ln>
            <a:noFill/>
          </a:ln>
        </p:spPr>
        <p:txBody>
          <a:bodyPr spcFirstLastPara="1" wrap="square" lIns="121900" tIns="121900" rIns="121900" bIns="121900" anchor="ctr" anchorCtr="0">
            <a:noAutofit/>
          </a:bodyPr>
          <a:lstStyle/>
          <a:p>
            <a:endParaRPr sz="2400"/>
          </a:p>
        </p:txBody>
      </p:sp>
      <p:sp>
        <p:nvSpPr>
          <p:cNvPr id="2518" name="Google Shape;2518;p36"/>
          <p:cNvSpPr/>
          <p:nvPr/>
        </p:nvSpPr>
        <p:spPr>
          <a:xfrm>
            <a:off x="6361396" y="1945604"/>
            <a:ext cx="51" cy="439008"/>
          </a:xfrm>
          <a:custGeom>
            <a:avLst/>
            <a:gdLst/>
            <a:ahLst/>
            <a:cxnLst/>
            <a:rect l="l" t="t" r="r" b="b"/>
            <a:pathLst>
              <a:path w="1" h="8556" extrusionOk="0">
                <a:moveTo>
                  <a:pt x="0" y="8556"/>
                </a:moveTo>
                <a:lnTo>
                  <a:pt x="0" y="8556"/>
                </a:lnTo>
                <a:lnTo>
                  <a:pt x="0" y="128"/>
                </a:lnTo>
                <a:lnTo>
                  <a:pt x="0" y="0"/>
                </a:lnTo>
                <a:lnTo>
                  <a:pt x="0" y="8556"/>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519" name="Google Shape;2519;p36"/>
          <p:cNvSpPr/>
          <p:nvPr/>
        </p:nvSpPr>
        <p:spPr>
          <a:xfrm>
            <a:off x="6348260" y="1939036"/>
            <a:ext cx="13187" cy="13136"/>
          </a:xfrm>
          <a:custGeom>
            <a:avLst/>
            <a:gdLst/>
            <a:ahLst/>
            <a:cxnLst/>
            <a:rect l="l" t="t" r="r" b="b"/>
            <a:pathLst>
              <a:path w="257" h="256" extrusionOk="0">
                <a:moveTo>
                  <a:pt x="1" y="0"/>
                </a:moveTo>
                <a:lnTo>
                  <a:pt x="1" y="128"/>
                </a:lnTo>
                <a:lnTo>
                  <a:pt x="256" y="256"/>
                </a:lnTo>
                <a:lnTo>
                  <a:pt x="256" y="128"/>
                </a:lnTo>
                <a:lnTo>
                  <a:pt x="1"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0" name="Google Shape;2520;p36"/>
          <p:cNvSpPr/>
          <p:nvPr/>
        </p:nvSpPr>
        <p:spPr>
          <a:xfrm>
            <a:off x="6341745" y="1945604"/>
            <a:ext cx="19703" cy="439008"/>
          </a:xfrm>
          <a:custGeom>
            <a:avLst/>
            <a:gdLst/>
            <a:ahLst/>
            <a:cxnLst/>
            <a:rect l="l" t="t" r="r" b="b"/>
            <a:pathLst>
              <a:path w="384" h="8556" extrusionOk="0">
                <a:moveTo>
                  <a:pt x="0" y="0"/>
                </a:moveTo>
                <a:lnTo>
                  <a:pt x="256" y="128"/>
                </a:lnTo>
                <a:lnTo>
                  <a:pt x="256" y="8556"/>
                </a:lnTo>
                <a:lnTo>
                  <a:pt x="383" y="8556"/>
                </a:lnTo>
                <a:lnTo>
                  <a:pt x="383" y="128"/>
                </a:lnTo>
                <a:lnTo>
                  <a:pt x="128"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521" name="Google Shape;2521;p36"/>
          <p:cNvSpPr/>
          <p:nvPr/>
        </p:nvSpPr>
        <p:spPr>
          <a:xfrm>
            <a:off x="6322091" y="1971774"/>
            <a:ext cx="39355" cy="32839"/>
          </a:xfrm>
          <a:custGeom>
            <a:avLst/>
            <a:gdLst/>
            <a:ahLst/>
            <a:cxnLst/>
            <a:rect l="l" t="t" r="r" b="b"/>
            <a:pathLst>
              <a:path w="767" h="640" extrusionOk="0">
                <a:moveTo>
                  <a:pt x="639" y="1"/>
                </a:moveTo>
                <a:lnTo>
                  <a:pt x="0" y="512"/>
                </a:lnTo>
                <a:lnTo>
                  <a:pt x="0" y="639"/>
                </a:lnTo>
                <a:lnTo>
                  <a:pt x="766" y="129"/>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2" name="Google Shape;2522;p36"/>
          <p:cNvSpPr/>
          <p:nvPr/>
        </p:nvSpPr>
        <p:spPr>
          <a:xfrm>
            <a:off x="6322091" y="2011079"/>
            <a:ext cx="39355" cy="32839"/>
          </a:xfrm>
          <a:custGeom>
            <a:avLst/>
            <a:gdLst/>
            <a:ahLst/>
            <a:cxnLst/>
            <a:rect l="l" t="t" r="r" b="b"/>
            <a:pathLst>
              <a:path w="767" h="640" extrusionOk="0">
                <a:moveTo>
                  <a:pt x="639" y="1"/>
                </a:moveTo>
                <a:lnTo>
                  <a:pt x="0" y="384"/>
                </a:lnTo>
                <a:lnTo>
                  <a:pt x="0" y="639"/>
                </a:lnTo>
                <a:lnTo>
                  <a:pt x="766" y="129"/>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3" name="Google Shape;2523;p36"/>
          <p:cNvSpPr/>
          <p:nvPr/>
        </p:nvSpPr>
        <p:spPr>
          <a:xfrm>
            <a:off x="6322091" y="2050435"/>
            <a:ext cx="39355" cy="32787"/>
          </a:xfrm>
          <a:custGeom>
            <a:avLst/>
            <a:gdLst/>
            <a:ahLst/>
            <a:cxnLst/>
            <a:rect l="l" t="t" r="r" b="b"/>
            <a:pathLst>
              <a:path w="767" h="639" extrusionOk="0">
                <a:moveTo>
                  <a:pt x="639" y="0"/>
                </a:moveTo>
                <a:lnTo>
                  <a:pt x="0" y="383"/>
                </a:lnTo>
                <a:lnTo>
                  <a:pt x="0" y="639"/>
                </a:lnTo>
                <a:lnTo>
                  <a:pt x="766" y="128"/>
                </a:lnTo>
                <a:lnTo>
                  <a:pt x="639"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4" name="Google Shape;2524;p36"/>
          <p:cNvSpPr/>
          <p:nvPr/>
        </p:nvSpPr>
        <p:spPr>
          <a:xfrm>
            <a:off x="6322091" y="2089740"/>
            <a:ext cx="39355" cy="32787"/>
          </a:xfrm>
          <a:custGeom>
            <a:avLst/>
            <a:gdLst/>
            <a:ahLst/>
            <a:cxnLst/>
            <a:rect l="l" t="t" r="r" b="b"/>
            <a:pathLst>
              <a:path w="767" h="639" extrusionOk="0">
                <a:moveTo>
                  <a:pt x="639" y="0"/>
                </a:moveTo>
                <a:lnTo>
                  <a:pt x="0" y="383"/>
                </a:lnTo>
                <a:lnTo>
                  <a:pt x="0" y="639"/>
                </a:lnTo>
                <a:lnTo>
                  <a:pt x="766" y="128"/>
                </a:lnTo>
                <a:lnTo>
                  <a:pt x="639"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5" name="Google Shape;2525;p36"/>
          <p:cNvSpPr/>
          <p:nvPr/>
        </p:nvSpPr>
        <p:spPr>
          <a:xfrm>
            <a:off x="6322091" y="2129046"/>
            <a:ext cx="39355" cy="32839"/>
          </a:xfrm>
          <a:custGeom>
            <a:avLst/>
            <a:gdLst/>
            <a:ahLst/>
            <a:cxnLst/>
            <a:rect l="l" t="t" r="r" b="b"/>
            <a:pathLst>
              <a:path w="767" h="640" extrusionOk="0">
                <a:moveTo>
                  <a:pt x="639" y="1"/>
                </a:moveTo>
                <a:lnTo>
                  <a:pt x="0" y="384"/>
                </a:lnTo>
                <a:lnTo>
                  <a:pt x="0" y="639"/>
                </a:lnTo>
                <a:lnTo>
                  <a:pt x="766" y="128"/>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6" name="Google Shape;2526;p36"/>
          <p:cNvSpPr/>
          <p:nvPr/>
        </p:nvSpPr>
        <p:spPr>
          <a:xfrm>
            <a:off x="6322091" y="2168351"/>
            <a:ext cx="39355" cy="26271"/>
          </a:xfrm>
          <a:custGeom>
            <a:avLst/>
            <a:gdLst/>
            <a:ahLst/>
            <a:cxnLst/>
            <a:rect l="l" t="t" r="r" b="b"/>
            <a:pathLst>
              <a:path w="767" h="512" extrusionOk="0">
                <a:moveTo>
                  <a:pt x="639" y="1"/>
                </a:moveTo>
                <a:lnTo>
                  <a:pt x="0" y="384"/>
                </a:lnTo>
                <a:lnTo>
                  <a:pt x="0" y="511"/>
                </a:lnTo>
                <a:lnTo>
                  <a:pt x="766" y="128"/>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7" name="Google Shape;2527;p36"/>
          <p:cNvSpPr/>
          <p:nvPr/>
        </p:nvSpPr>
        <p:spPr>
          <a:xfrm>
            <a:off x="6322091" y="2207657"/>
            <a:ext cx="39355" cy="26271"/>
          </a:xfrm>
          <a:custGeom>
            <a:avLst/>
            <a:gdLst/>
            <a:ahLst/>
            <a:cxnLst/>
            <a:rect l="l" t="t" r="r" b="b"/>
            <a:pathLst>
              <a:path w="767" h="512" extrusionOk="0">
                <a:moveTo>
                  <a:pt x="639" y="1"/>
                </a:moveTo>
                <a:lnTo>
                  <a:pt x="0" y="384"/>
                </a:lnTo>
                <a:lnTo>
                  <a:pt x="0" y="512"/>
                </a:lnTo>
                <a:lnTo>
                  <a:pt x="766" y="129"/>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8" name="Google Shape;2528;p36"/>
          <p:cNvSpPr/>
          <p:nvPr/>
        </p:nvSpPr>
        <p:spPr>
          <a:xfrm>
            <a:off x="6322091" y="2247013"/>
            <a:ext cx="39355" cy="26220"/>
          </a:xfrm>
          <a:custGeom>
            <a:avLst/>
            <a:gdLst/>
            <a:ahLst/>
            <a:cxnLst/>
            <a:rect l="l" t="t" r="r" b="b"/>
            <a:pathLst>
              <a:path w="767" h="511" extrusionOk="0">
                <a:moveTo>
                  <a:pt x="639" y="0"/>
                </a:moveTo>
                <a:lnTo>
                  <a:pt x="0" y="383"/>
                </a:lnTo>
                <a:lnTo>
                  <a:pt x="0" y="511"/>
                </a:lnTo>
                <a:lnTo>
                  <a:pt x="766" y="128"/>
                </a:lnTo>
                <a:lnTo>
                  <a:pt x="639"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29" name="Google Shape;2529;p36"/>
          <p:cNvSpPr/>
          <p:nvPr/>
        </p:nvSpPr>
        <p:spPr>
          <a:xfrm>
            <a:off x="6322091" y="2286318"/>
            <a:ext cx="39355" cy="26271"/>
          </a:xfrm>
          <a:custGeom>
            <a:avLst/>
            <a:gdLst/>
            <a:ahLst/>
            <a:cxnLst/>
            <a:rect l="l" t="t" r="r" b="b"/>
            <a:pathLst>
              <a:path w="767" h="512" extrusionOk="0">
                <a:moveTo>
                  <a:pt x="639" y="0"/>
                </a:moveTo>
                <a:lnTo>
                  <a:pt x="0" y="383"/>
                </a:lnTo>
                <a:lnTo>
                  <a:pt x="0" y="511"/>
                </a:lnTo>
                <a:lnTo>
                  <a:pt x="766" y="128"/>
                </a:lnTo>
                <a:lnTo>
                  <a:pt x="639"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30" name="Google Shape;2530;p36"/>
          <p:cNvSpPr/>
          <p:nvPr/>
        </p:nvSpPr>
        <p:spPr>
          <a:xfrm>
            <a:off x="6322091" y="2325623"/>
            <a:ext cx="39355" cy="26271"/>
          </a:xfrm>
          <a:custGeom>
            <a:avLst/>
            <a:gdLst/>
            <a:ahLst/>
            <a:cxnLst/>
            <a:rect l="l" t="t" r="r" b="b"/>
            <a:pathLst>
              <a:path w="767" h="512" extrusionOk="0">
                <a:moveTo>
                  <a:pt x="639" y="0"/>
                </a:moveTo>
                <a:lnTo>
                  <a:pt x="0" y="384"/>
                </a:lnTo>
                <a:lnTo>
                  <a:pt x="0" y="511"/>
                </a:lnTo>
                <a:lnTo>
                  <a:pt x="766" y="128"/>
                </a:lnTo>
                <a:lnTo>
                  <a:pt x="639"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31" name="Google Shape;2531;p36"/>
          <p:cNvSpPr/>
          <p:nvPr/>
        </p:nvSpPr>
        <p:spPr>
          <a:xfrm>
            <a:off x="6322091" y="2364929"/>
            <a:ext cx="39355" cy="26271"/>
          </a:xfrm>
          <a:custGeom>
            <a:avLst/>
            <a:gdLst/>
            <a:ahLst/>
            <a:cxnLst/>
            <a:rect l="l" t="t" r="r" b="b"/>
            <a:pathLst>
              <a:path w="767" h="512" extrusionOk="0">
                <a:moveTo>
                  <a:pt x="639" y="1"/>
                </a:moveTo>
                <a:lnTo>
                  <a:pt x="0" y="384"/>
                </a:lnTo>
                <a:lnTo>
                  <a:pt x="0" y="511"/>
                </a:lnTo>
                <a:lnTo>
                  <a:pt x="766" y="128"/>
                </a:lnTo>
                <a:lnTo>
                  <a:pt x="639"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32" name="Google Shape;2532;p36"/>
          <p:cNvSpPr/>
          <p:nvPr/>
        </p:nvSpPr>
        <p:spPr>
          <a:xfrm>
            <a:off x="6322091" y="1971774"/>
            <a:ext cx="51" cy="439060"/>
          </a:xfrm>
          <a:custGeom>
            <a:avLst/>
            <a:gdLst/>
            <a:ahLst/>
            <a:cxnLst/>
            <a:rect l="l" t="t" r="r" b="b"/>
            <a:pathLst>
              <a:path w="1" h="8557" extrusionOk="0">
                <a:moveTo>
                  <a:pt x="0" y="8429"/>
                </a:moveTo>
                <a:lnTo>
                  <a:pt x="0" y="8556"/>
                </a:lnTo>
                <a:lnTo>
                  <a:pt x="0" y="1"/>
                </a:lnTo>
                <a:lnTo>
                  <a:pt x="0" y="1"/>
                </a:lnTo>
                <a:lnTo>
                  <a:pt x="0" y="8429"/>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533" name="Google Shape;2533;p36"/>
          <p:cNvSpPr/>
          <p:nvPr/>
        </p:nvSpPr>
        <p:spPr>
          <a:xfrm>
            <a:off x="6308955" y="1965257"/>
            <a:ext cx="13187" cy="6568"/>
          </a:xfrm>
          <a:custGeom>
            <a:avLst/>
            <a:gdLst/>
            <a:ahLst/>
            <a:cxnLst/>
            <a:rect l="l" t="t" r="r" b="b"/>
            <a:pathLst>
              <a:path w="257" h="128" extrusionOk="0">
                <a:moveTo>
                  <a:pt x="256" y="128"/>
                </a:moveTo>
                <a:lnTo>
                  <a:pt x="256" y="128"/>
                </a:lnTo>
                <a:lnTo>
                  <a:pt x="1" y="0"/>
                </a:lnTo>
                <a:lnTo>
                  <a:pt x="1" y="0"/>
                </a:lnTo>
                <a:lnTo>
                  <a:pt x="256" y="128"/>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534" name="Google Shape;2534;p36"/>
          <p:cNvSpPr/>
          <p:nvPr/>
        </p:nvSpPr>
        <p:spPr>
          <a:xfrm>
            <a:off x="6302439" y="1965257"/>
            <a:ext cx="19703" cy="445576"/>
          </a:xfrm>
          <a:custGeom>
            <a:avLst/>
            <a:gdLst/>
            <a:ahLst/>
            <a:cxnLst/>
            <a:rect l="l" t="t" r="r" b="b"/>
            <a:pathLst>
              <a:path w="384" h="8684" extrusionOk="0">
                <a:moveTo>
                  <a:pt x="0" y="0"/>
                </a:moveTo>
                <a:lnTo>
                  <a:pt x="255" y="128"/>
                </a:lnTo>
                <a:lnTo>
                  <a:pt x="255" y="8556"/>
                </a:lnTo>
                <a:lnTo>
                  <a:pt x="383" y="8683"/>
                </a:lnTo>
                <a:lnTo>
                  <a:pt x="383" y="128"/>
                </a:lnTo>
                <a:lnTo>
                  <a:pt x="128"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535" name="Google Shape;2535;p36"/>
          <p:cNvSpPr/>
          <p:nvPr/>
        </p:nvSpPr>
        <p:spPr>
          <a:xfrm>
            <a:off x="6145166" y="1886595"/>
            <a:ext cx="124529" cy="45923"/>
          </a:xfrm>
          <a:custGeom>
            <a:avLst/>
            <a:gdLst/>
            <a:ahLst/>
            <a:cxnLst/>
            <a:rect l="l" t="t" r="r" b="b"/>
            <a:pathLst>
              <a:path w="2427" h="895" extrusionOk="0">
                <a:moveTo>
                  <a:pt x="0" y="1"/>
                </a:moveTo>
                <a:lnTo>
                  <a:pt x="0" y="256"/>
                </a:lnTo>
                <a:lnTo>
                  <a:pt x="1277" y="895"/>
                </a:lnTo>
                <a:lnTo>
                  <a:pt x="2427" y="256"/>
                </a:lnTo>
                <a:lnTo>
                  <a:pt x="2427"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536" name="Google Shape;2536;p36"/>
          <p:cNvSpPr/>
          <p:nvPr/>
        </p:nvSpPr>
        <p:spPr>
          <a:xfrm>
            <a:off x="6145166" y="1853858"/>
            <a:ext cx="124529" cy="65575"/>
          </a:xfrm>
          <a:custGeom>
            <a:avLst/>
            <a:gdLst/>
            <a:ahLst/>
            <a:cxnLst/>
            <a:rect l="l" t="t" r="r" b="b"/>
            <a:pathLst>
              <a:path w="2427" h="1278" extrusionOk="0">
                <a:moveTo>
                  <a:pt x="1277" y="0"/>
                </a:moveTo>
                <a:lnTo>
                  <a:pt x="0" y="639"/>
                </a:lnTo>
                <a:lnTo>
                  <a:pt x="1277" y="1277"/>
                </a:lnTo>
                <a:lnTo>
                  <a:pt x="2427" y="639"/>
                </a:lnTo>
                <a:lnTo>
                  <a:pt x="1277"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537" name="Google Shape;2537;p36"/>
          <p:cNvSpPr/>
          <p:nvPr/>
        </p:nvSpPr>
        <p:spPr>
          <a:xfrm>
            <a:off x="6164820" y="1860375"/>
            <a:ext cx="85225" cy="32839"/>
          </a:xfrm>
          <a:custGeom>
            <a:avLst/>
            <a:gdLst/>
            <a:ahLst/>
            <a:cxnLst/>
            <a:rect l="l" t="t" r="r" b="b"/>
            <a:pathLst>
              <a:path w="1661" h="640" extrusionOk="0">
                <a:moveTo>
                  <a:pt x="894" y="1"/>
                </a:moveTo>
                <a:lnTo>
                  <a:pt x="0" y="512"/>
                </a:lnTo>
                <a:lnTo>
                  <a:pt x="128" y="639"/>
                </a:lnTo>
                <a:lnTo>
                  <a:pt x="894" y="129"/>
                </a:lnTo>
                <a:lnTo>
                  <a:pt x="1533" y="639"/>
                </a:lnTo>
                <a:lnTo>
                  <a:pt x="1661" y="512"/>
                </a:lnTo>
                <a:lnTo>
                  <a:pt x="894"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538" name="Google Shape;2538;p36"/>
          <p:cNvSpPr/>
          <p:nvPr/>
        </p:nvSpPr>
        <p:spPr>
          <a:xfrm>
            <a:off x="6171387" y="1866943"/>
            <a:ext cx="72091" cy="45923"/>
          </a:xfrm>
          <a:custGeom>
            <a:avLst/>
            <a:gdLst/>
            <a:ahLst/>
            <a:cxnLst/>
            <a:rect l="l" t="t" r="r" b="b"/>
            <a:pathLst>
              <a:path w="1405" h="895" extrusionOk="0">
                <a:moveTo>
                  <a:pt x="766" y="1"/>
                </a:moveTo>
                <a:lnTo>
                  <a:pt x="0" y="511"/>
                </a:lnTo>
                <a:lnTo>
                  <a:pt x="766" y="895"/>
                </a:lnTo>
                <a:lnTo>
                  <a:pt x="1405" y="511"/>
                </a:lnTo>
                <a:lnTo>
                  <a:pt x="766"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539" name="Google Shape;2539;p36"/>
          <p:cNvSpPr/>
          <p:nvPr/>
        </p:nvSpPr>
        <p:spPr>
          <a:xfrm>
            <a:off x="6079640" y="1807986"/>
            <a:ext cx="32787" cy="19703"/>
          </a:xfrm>
          <a:custGeom>
            <a:avLst/>
            <a:gdLst/>
            <a:ahLst/>
            <a:cxnLst/>
            <a:rect l="l" t="t" r="r" b="b"/>
            <a:pathLst>
              <a:path w="639" h="384" extrusionOk="0">
                <a:moveTo>
                  <a:pt x="128" y="0"/>
                </a:moveTo>
                <a:lnTo>
                  <a:pt x="0" y="256"/>
                </a:lnTo>
                <a:lnTo>
                  <a:pt x="128" y="383"/>
                </a:lnTo>
                <a:lnTo>
                  <a:pt x="511" y="383"/>
                </a:lnTo>
                <a:lnTo>
                  <a:pt x="639" y="256"/>
                </a:lnTo>
                <a:lnTo>
                  <a:pt x="511" y="0"/>
                </a:lnTo>
                <a:close/>
              </a:path>
            </a:pathLst>
          </a:custGeom>
          <a:solidFill>
            <a:srgbClr val="757678"/>
          </a:solidFill>
          <a:ln>
            <a:noFill/>
          </a:ln>
        </p:spPr>
        <p:txBody>
          <a:bodyPr spcFirstLastPara="1" wrap="square" lIns="121900" tIns="121900" rIns="121900" bIns="121900" anchor="ctr" anchorCtr="0">
            <a:noAutofit/>
          </a:bodyPr>
          <a:lstStyle/>
          <a:p>
            <a:endParaRPr sz="2400"/>
          </a:p>
        </p:txBody>
      </p:sp>
      <p:sp>
        <p:nvSpPr>
          <p:cNvPr id="2540" name="Google Shape;2540;p36"/>
          <p:cNvSpPr/>
          <p:nvPr/>
        </p:nvSpPr>
        <p:spPr>
          <a:xfrm>
            <a:off x="6079640" y="1807986"/>
            <a:ext cx="32787" cy="19703"/>
          </a:xfrm>
          <a:custGeom>
            <a:avLst/>
            <a:gdLst/>
            <a:ahLst/>
            <a:cxnLst/>
            <a:rect l="l" t="t" r="r" b="b"/>
            <a:pathLst>
              <a:path w="639" h="384" fill="none" extrusionOk="0">
                <a:moveTo>
                  <a:pt x="256" y="0"/>
                </a:moveTo>
                <a:lnTo>
                  <a:pt x="256" y="0"/>
                </a:lnTo>
                <a:lnTo>
                  <a:pt x="128" y="0"/>
                </a:lnTo>
                <a:lnTo>
                  <a:pt x="128" y="0"/>
                </a:lnTo>
                <a:lnTo>
                  <a:pt x="0" y="256"/>
                </a:lnTo>
                <a:lnTo>
                  <a:pt x="0" y="256"/>
                </a:lnTo>
                <a:lnTo>
                  <a:pt x="128" y="383"/>
                </a:lnTo>
                <a:lnTo>
                  <a:pt x="128" y="383"/>
                </a:lnTo>
                <a:lnTo>
                  <a:pt x="256" y="383"/>
                </a:lnTo>
                <a:lnTo>
                  <a:pt x="256" y="383"/>
                </a:lnTo>
                <a:lnTo>
                  <a:pt x="511" y="383"/>
                </a:lnTo>
                <a:lnTo>
                  <a:pt x="511" y="383"/>
                </a:lnTo>
                <a:lnTo>
                  <a:pt x="639" y="256"/>
                </a:lnTo>
                <a:lnTo>
                  <a:pt x="639" y="256"/>
                </a:lnTo>
                <a:lnTo>
                  <a:pt x="511" y="0"/>
                </a:lnTo>
                <a:lnTo>
                  <a:pt x="511" y="0"/>
                </a:lnTo>
                <a:lnTo>
                  <a:pt x="256" y="0"/>
                </a:lnTo>
              </a:path>
            </a:pathLst>
          </a:custGeom>
          <a:noFill/>
          <a:ln>
            <a:noFill/>
          </a:ln>
        </p:spPr>
        <p:txBody>
          <a:bodyPr spcFirstLastPara="1" wrap="square" lIns="121900" tIns="121900" rIns="121900" bIns="121900" anchor="ctr" anchorCtr="0">
            <a:noAutofit/>
          </a:bodyPr>
          <a:lstStyle/>
          <a:p>
            <a:endParaRPr sz="2400"/>
          </a:p>
        </p:txBody>
      </p:sp>
      <p:sp>
        <p:nvSpPr>
          <p:cNvPr id="2541" name="Google Shape;2541;p36"/>
          <p:cNvSpPr/>
          <p:nvPr/>
        </p:nvSpPr>
        <p:spPr>
          <a:xfrm>
            <a:off x="5810969" y="2417369"/>
            <a:ext cx="32839" cy="19703"/>
          </a:xfrm>
          <a:custGeom>
            <a:avLst/>
            <a:gdLst/>
            <a:ahLst/>
            <a:cxnLst/>
            <a:rect l="l" t="t" r="r" b="b"/>
            <a:pathLst>
              <a:path w="640" h="384" extrusionOk="0">
                <a:moveTo>
                  <a:pt x="1" y="0"/>
                </a:moveTo>
                <a:lnTo>
                  <a:pt x="1" y="128"/>
                </a:lnTo>
                <a:lnTo>
                  <a:pt x="129" y="256"/>
                </a:lnTo>
                <a:lnTo>
                  <a:pt x="384" y="383"/>
                </a:lnTo>
                <a:lnTo>
                  <a:pt x="512" y="256"/>
                </a:lnTo>
                <a:lnTo>
                  <a:pt x="639" y="128"/>
                </a:lnTo>
                <a:lnTo>
                  <a:pt x="639"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542" name="Google Shape;2542;p36"/>
          <p:cNvSpPr/>
          <p:nvPr/>
        </p:nvSpPr>
        <p:spPr>
          <a:xfrm>
            <a:off x="5810969" y="2404233"/>
            <a:ext cx="32839" cy="19703"/>
          </a:xfrm>
          <a:custGeom>
            <a:avLst/>
            <a:gdLst/>
            <a:ahLst/>
            <a:cxnLst/>
            <a:rect l="l" t="t" r="r" b="b"/>
            <a:pathLst>
              <a:path w="640" h="384" extrusionOk="0">
                <a:moveTo>
                  <a:pt x="384" y="1"/>
                </a:moveTo>
                <a:lnTo>
                  <a:pt x="129" y="128"/>
                </a:lnTo>
                <a:lnTo>
                  <a:pt x="1" y="256"/>
                </a:lnTo>
                <a:lnTo>
                  <a:pt x="129" y="384"/>
                </a:lnTo>
                <a:lnTo>
                  <a:pt x="512" y="384"/>
                </a:lnTo>
                <a:lnTo>
                  <a:pt x="639" y="256"/>
                </a:lnTo>
                <a:lnTo>
                  <a:pt x="512" y="128"/>
                </a:lnTo>
                <a:lnTo>
                  <a:pt x="384"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543" name="Google Shape;2543;p36"/>
          <p:cNvSpPr/>
          <p:nvPr/>
        </p:nvSpPr>
        <p:spPr>
          <a:xfrm>
            <a:off x="6079640" y="1807986"/>
            <a:ext cx="32787" cy="19703"/>
          </a:xfrm>
          <a:custGeom>
            <a:avLst/>
            <a:gdLst/>
            <a:ahLst/>
            <a:cxnLst/>
            <a:rect l="l" t="t" r="r" b="b"/>
            <a:pathLst>
              <a:path w="639" h="384" extrusionOk="0">
                <a:moveTo>
                  <a:pt x="0" y="0"/>
                </a:moveTo>
                <a:lnTo>
                  <a:pt x="0" y="256"/>
                </a:lnTo>
                <a:lnTo>
                  <a:pt x="128" y="383"/>
                </a:lnTo>
                <a:lnTo>
                  <a:pt x="511" y="383"/>
                </a:lnTo>
                <a:lnTo>
                  <a:pt x="639" y="256"/>
                </a:lnTo>
                <a:lnTo>
                  <a:pt x="639"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544" name="Google Shape;2544;p36"/>
          <p:cNvSpPr/>
          <p:nvPr/>
        </p:nvSpPr>
        <p:spPr>
          <a:xfrm>
            <a:off x="6079640" y="1801417"/>
            <a:ext cx="32787" cy="13187"/>
          </a:xfrm>
          <a:custGeom>
            <a:avLst/>
            <a:gdLst/>
            <a:ahLst/>
            <a:cxnLst/>
            <a:rect l="l" t="t" r="r" b="b"/>
            <a:pathLst>
              <a:path w="639" h="257" extrusionOk="0">
                <a:moveTo>
                  <a:pt x="128" y="1"/>
                </a:moveTo>
                <a:lnTo>
                  <a:pt x="0" y="128"/>
                </a:lnTo>
                <a:lnTo>
                  <a:pt x="128" y="256"/>
                </a:lnTo>
                <a:lnTo>
                  <a:pt x="511" y="256"/>
                </a:lnTo>
                <a:lnTo>
                  <a:pt x="639" y="128"/>
                </a:lnTo>
                <a:lnTo>
                  <a:pt x="511"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545" name="Google Shape;2545;p36"/>
          <p:cNvSpPr/>
          <p:nvPr/>
        </p:nvSpPr>
        <p:spPr>
          <a:xfrm>
            <a:off x="5817536" y="1762113"/>
            <a:ext cx="288363" cy="661796"/>
          </a:xfrm>
          <a:custGeom>
            <a:avLst/>
            <a:gdLst/>
            <a:ahLst/>
            <a:cxnLst/>
            <a:rect l="l" t="t" r="r" b="b"/>
            <a:pathLst>
              <a:path w="5620" h="12898" extrusionOk="0">
                <a:moveTo>
                  <a:pt x="5108" y="1"/>
                </a:moveTo>
                <a:lnTo>
                  <a:pt x="4725" y="128"/>
                </a:lnTo>
                <a:lnTo>
                  <a:pt x="639" y="2554"/>
                </a:lnTo>
                <a:lnTo>
                  <a:pt x="384" y="2682"/>
                </a:lnTo>
                <a:lnTo>
                  <a:pt x="128" y="2938"/>
                </a:lnTo>
                <a:lnTo>
                  <a:pt x="1" y="3321"/>
                </a:lnTo>
                <a:lnTo>
                  <a:pt x="1" y="3704"/>
                </a:lnTo>
                <a:lnTo>
                  <a:pt x="1" y="12642"/>
                </a:lnTo>
                <a:lnTo>
                  <a:pt x="1" y="12770"/>
                </a:lnTo>
                <a:lnTo>
                  <a:pt x="256" y="12898"/>
                </a:lnTo>
                <a:lnTo>
                  <a:pt x="384" y="12770"/>
                </a:lnTo>
                <a:lnTo>
                  <a:pt x="384" y="12642"/>
                </a:lnTo>
                <a:lnTo>
                  <a:pt x="384" y="3704"/>
                </a:lnTo>
                <a:lnTo>
                  <a:pt x="511" y="3193"/>
                </a:lnTo>
                <a:lnTo>
                  <a:pt x="894" y="2810"/>
                </a:lnTo>
                <a:lnTo>
                  <a:pt x="4981" y="511"/>
                </a:lnTo>
                <a:lnTo>
                  <a:pt x="5108" y="511"/>
                </a:lnTo>
                <a:lnTo>
                  <a:pt x="5236" y="639"/>
                </a:lnTo>
                <a:lnTo>
                  <a:pt x="5236" y="894"/>
                </a:lnTo>
                <a:lnTo>
                  <a:pt x="5236" y="1022"/>
                </a:lnTo>
                <a:lnTo>
                  <a:pt x="5619" y="1022"/>
                </a:lnTo>
                <a:lnTo>
                  <a:pt x="5619" y="894"/>
                </a:lnTo>
                <a:lnTo>
                  <a:pt x="5619" y="639"/>
                </a:lnTo>
                <a:lnTo>
                  <a:pt x="5619" y="256"/>
                </a:lnTo>
                <a:lnTo>
                  <a:pt x="5364" y="128"/>
                </a:lnTo>
                <a:lnTo>
                  <a:pt x="510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546" name="Google Shape;2546;p36"/>
          <p:cNvSpPr/>
          <p:nvPr/>
        </p:nvSpPr>
        <p:spPr>
          <a:xfrm>
            <a:off x="3936987" y="3786788"/>
            <a:ext cx="498015" cy="150749"/>
          </a:xfrm>
          <a:custGeom>
            <a:avLst/>
            <a:gdLst/>
            <a:ahLst/>
            <a:cxnLst/>
            <a:rect l="l" t="t" r="r" b="b"/>
            <a:pathLst>
              <a:path w="9706" h="2938" extrusionOk="0">
                <a:moveTo>
                  <a:pt x="256" y="1"/>
                </a:moveTo>
                <a:lnTo>
                  <a:pt x="1" y="128"/>
                </a:lnTo>
                <a:lnTo>
                  <a:pt x="4853" y="2938"/>
                </a:lnTo>
                <a:lnTo>
                  <a:pt x="9706" y="128"/>
                </a:lnTo>
                <a:lnTo>
                  <a:pt x="9450" y="1"/>
                </a:lnTo>
                <a:lnTo>
                  <a:pt x="9450" y="128"/>
                </a:lnTo>
                <a:lnTo>
                  <a:pt x="4853" y="2810"/>
                </a:lnTo>
                <a:lnTo>
                  <a:pt x="256" y="128"/>
                </a:lnTo>
                <a:lnTo>
                  <a:pt x="256" y="1"/>
                </a:lnTo>
                <a:close/>
              </a:path>
            </a:pathLst>
          </a:custGeom>
          <a:solidFill>
            <a:srgbClr val="ABABAB"/>
          </a:solidFill>
          <a:ln>
            <a:noFill/>
          </a:ln>
        </p:spPr>
        <p:txBody>
          <a:bodyPr spcFirstLastPara="1" wrap="square" lIns="121900" tIns="121900" rIns="121900" bIns="121900" anchor="ctr" anchorCtr="0">
            <a:noAutofit/>
          </a:bodyPr>
          <a:lstStyle/>
          <a:p>
            <a:endParaRPr sz="2400"/>
          </a:p>
        </p:txBody>
      </p:sp>
      <p:sp>
        <p:nvSpPr>
          <p:cNvPr id="2547" name="Google Shape;2547;p36"/>
          <p:cNvSpPr/>
          <p:nvPr/>
        </p:nvSpPr>
        <p:spPr>
          <a:xfrm>
            <a:off x="3936987" y="3786788"/>
            <a:ext cx="498015" cy="150749"/>
          </a:xfrm>
          <a:custGeom>
            <a:avLst/>
            <a:gdLst/>
            <a:ahLst/>
            <a:cxnLst/>
            <a:rect l="l" t="t" r="r" b="b"/>
            <a:pathLst>
              <a:path w="9706" h="2938" fill="none" extrusionOk="0">
                <a:moveTo>
                  <a:pt x="256" y="1"/>
                </a:moveTo>
                <a:lnTo>
                  <a:pt x="1" y="128"/>
                </a:lnTo>
                <a:lnTo>
                  <a:pt x="4853" y="2938"/>
                </a:lnTo>
                <a:lnTo>
                  <a:pt x="9706" y="128"/>
                </a:lnTo>
                <a:lnTo>
                  <a:pt x="9450" y="1"/>
                </a:lnTo>
                <a:lnTo>
                  <a:pt x="9450" y="128"/>
                </a:lnTo>
                <a:lnTo>
                  <a:pt x="4853" y="2810"/>
                </a:lnTo>
                <a:lnTo>
                  <a:pt x="256" y="128"/>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2548" name="Google Shape;2548;p36"/>
          <p:cNvSpPr/>
          <p:nvPr/>
        </p:nvSpPr>
        <p:spPr>
          <a:xfrm>
            <a:off x="3950123" y="3767137"/>
            <a:ext cx="471796" cy="163884"/>
          </a:xfrm>
          <a:custGeom>
            <a:avLst/>
            <a:gdLst/>
            <a:ahLst/>
            <a:cxnLst/>
            <a:rect l="l" t="t" r="r" b="b"/>
            <a:pathLst>
              <a:path w="9195" h="3194" extrusionOk="0">
                <a:moveTo>
                  <a:pt x="0" y="1"/>
                </a:moveTo>
                <a:lnTo>
                  <a:pt x="4597" y="3193"/>
                </a:lnTo>
                <a:lnTo>
                  <a:pt x="9194" y="511"/>
                </a:lnTo>
                <a:lnTo>
                  <a:pt x="9194"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549" name="Google Shape;2549;p36"/>
          <p:cNvSpPr/>
          <p:nvPr/>
        </p:nvSpPr>
        <p:spPr>
          <a:xfrm>
            <a:off x="3950123" y="3767137"/>
            <a:ext cx="471796" cy="163884"/>
          </a:xfrm>
          <a:custGeom>
            <a:avLst/>
            <a:gdLst/>
            <a:ahLst/>
            <a:cxnLst/>
            <a:rect l="l" t="t" r="r" b="b"/>
            <a:pathLst>
              <a:path w="9195" h="3194" fill="none" extrusionOk="0">
                <a:moveTo>
                  <a:pt x="0" y="1"/>
                </a:moveTo>
                <a:lnTo>
                  <a:pt x="9194" y="1"/>
                </a:lnTo>
                <a:lnTo>
                  <a:pt x="9194" y="511"/>
                </a:lnTo>
                <a:lnTo>
                  <a:pt x="4597" y="3193"/>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2550" name="Google Shape;2550;p36"/>
          <p:cNvSpPr/>
          <p:nvPr/>
        </p:nvSpPr>
        <p:spPr>
          <a:xfrm>
            <a:off x="3950123" y="3767137"/>
            <a:ext cx="235924" cy="163884"/>
          </a:xfrm>
          <a:custGeom>
            <a:avLst/>
            <a:gdLst/>
            <a:ahLst/>
            <a:cxnLst/>
            <a:rect l="l" t="t" r="r" b="b"/>
            <a:pathLst>
              <a:path w="4598" h="3194" extrusionOk="0">
                <a:moveTo>
                  <a:pt x="0" y="1"/>
                </a:moveTo>
                <a:lnTo>
                  <a:pt x="0" y="511"/>
                </a:lnTo>
                <a:lnTo>
                  <a:pt x="4597" y="3193"/>
                </a:lnTo>
                <a:lnTo>
                  <a:pt x="4597" y="2682"/>
                </a:lnTo>
                <a:lnTo>
                  <a:pt x="0"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551" name="Google Shape;2551;p36"/>
          <p:cNvSpPr/>
          <p:nvPr/>
        </p:nvSpPr>
        <p:spPr>
          <a:xfrm>
            <a:off x="3950123" y="3767137"/>
            <a:ext cx="235924" cy="163884"/>
          </a:xfrm>
          <a:custGeom>
            <a:avLst/>
            <a:gdLst/>
            <a:ahLst/>
            <a:cxnLst/>
            <a:rect l="l" t="t" r="r" b="b"/>
            <a:pathLst>
              <a:path w="4598" h="3194" fill="none" extrusionOk="0">
                <a:moveTo>
                  <a:pt x="4597" y="3193"/>
                </a:moveTo>
                <a:lnTo>
                  <a:pt x="0" y="511"/>
                </a:lnTo>
                <a:lnTo>
                  <a:pt x="0" y="1"/>
                </a:lnTo>
                <a:lnTo>
                  <a:pt x="4597" y="2682"/>
                </a:lnTo>
                <a:lnTo>
                  <a:pt x="4597" y="3193"/>
                </a:lnTo>
              </a:path>
            </a:pathLst>
          </a:custGeom>
          <a:noFill/>
          <a:ln>
            <a:noFill/>
          </a:ln>
        </p:spPr>
        <p:txBody>
          <a:bodyPr spcFirstLastPara="1" wrap="square" lIns="121900" tIns="121900" rIns="121900" bIns="121900" anchor="ctr" anchorCtr="0">
            <a:noAutofit/>
          </a:bodyPr>
          <a:lstStyle/>
          <a:p>
            <a:endParaRPr sz="2400"/>
          </a:p>
        </p:txBody>
      </p:sp>
      <p:sp>
        <p:nvSpPr>
          <p:cNvPr id="2552" name="Google Shape;2552;p36"/>
          <p:cNvSpPr/>
          <p:nvPr/>
        </p:nvSpPr>
        <p:spPr>
          <a:xfrm>
            <a:off x="3950123" y="3636085"/>
            <a:ext cx="471796" cy="268711"/>
          </a:xfrm>
          <a:custGeom>
            <a:avLst/>
            <a:gdLst/>
            <a:ahLst/>
            <a:cxnLst/>
            <a:rect l="l" t="t" r="r" b="b"/>
            <a:pathLst>
              <a:path w="9195" h="5237" extrusionOk="0">
                <a:moveTo>
                  <a:pt x="4597" y="1"/>
                </a:moveTo>
                <a:lnTo>
                  <a:pt x="0" y="2555"/>
                </a:lnTo>
                <a:lnTo>
                  <a:pt x="4597" y="5236"/>
                </a:lnTo>
                <a:lnTo>
                  <a:pt x="9194" y="2555"/>
                </a:lnTo>
                <a:lnTo>
                  <a:pt x="4597"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553" name="Google Shape;2553;p36"/>
          <p:cNvSpPr/>
          <p:nvPr/>
        </p:nvSpPr>
        <p:spPr>
          <a:xfrm>
            <a:off x="3950123" y="3636085"/>
            <a:ext cx="471796" cy="268711"/>
          </a:xfrm>
          <a:custGeom>
            <a:avLst/>
            <a:gdLst/>
            <a:ahLst/>
            <a:cxnLst/>
            <a:rect l="l" t="t" r="r" b="b"/>
            <a:pathLst>
              <a:path w="9195" h="5237" fill="none" extrusionOk="0">
                <a:moveTo>
                  <a:pt x="4597" y="5236"/>
                </a:moveTo>
                <a:lnTo>
                  <a:pt x="0" y="2555"/>
                </a:lnTo>
                <a:lnTo>
                  <a:pt x="4597" y="1"/>
                </a:lnTo>
                <a:lnTo>
                  <a:pt x="9194" y="2555"/>
                </a:lnTo>
                <a:lnTo>
                  <a:pt x="4597" y="5236"/>
                </a:lnTo>
              </a:path>
            </a:pathLst>
          </a:custGeom>
          <a:noFill/>
          <a:ln>
            <a:noFill/>
          </a:ln>
        </p:spPr>
        <p:txBody>
          <a:bodyPr spcFirstLastPara="1" wrap="square" lIns="121900" tIns="121900" rIns="121900" bIns="121900" anchor="ctr" anchorCtr="0">
            <a:noAutofit/>
          </a:bodyPr>
          <a:lstStyle/>
          <a:p>
            <a:endParaRPr sz="2400"/>
          </a:p>
        </p:txBody>
      </p:sp>
      <p:sp>
        <p:nvSpPr>
          <p:cNvPr id="2554" name="Google Shape;2554;p36"/>
          <p:cNvSpPr/>
          <p:nvPr/>
        </p:nvSpPr>
        <p:spPr>
          <a:xfrm>
            <a:off x="3995944" y="3655738"/>
            <a:ext cx="380104" cy="235924"/>
          </a:xfrm>
          <a:custGeom>
            <a:avLst/>
            <a:gdLst/>
            <a:ahLst/>
            <a:cxnLst/>
            <a:rect l="l" t="t" r="r" b="b"/>
            <a:pathLst>
              <a:path w="7408" h="4598" extrusionOk="0">
                <a:moveTo>
                  <a:pt x="3321" y="1"/>
                </a:moveTo>
                <a:lnTo>
                  <a:pt x="384" y="1661"/>
                </a:lnTo>
                <a:lnTo>
                  <a:pt x="256" y="2299"/>
                </a:lnTo>
                <a:lnTo>
                  <a:pt x="1" y="2427"/>
                </a:lnTo>
                <a:lnTo>
                  <a:pt x="3321" y="4470"/>
                </a:lnTo>
                <a:lnTo>
                  <a:pt x="3321" y="4343"/>
                </a:lnTo>
                <a:lnTo>
                  <a:pt x="3321" y="1"/>
                </a:lnTo>
                <a:close/>
                <a:moveTo>
                  <a:pt x="4087" y="1"/>
                </a:moveTo>
                <a:lnTo>
                  <a:pt x="4087" y="4343"/>
                </a:lnTo>
                <a:lnTo>
                  <a:pt x="3704" y="4598"/>
                </a:lnTo>
                <a:lnTo>
                  <a:pt x="7407" y="2427"/>
                </a:lnTo>
                <a:lnTo>
                  <a:pt x="7152" y="2299"/>
                </a:lnTo>
                <a:lnTo>
                  <a:pt x="7024" y="1661"/>
                </a:lnTo>
                <a:lnTo>
                  <a:pt x="4087" y="1"/>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2555" name="Google Shape;2555;p36"/>
          <p:cNvSpPr/>
          <p:nvPr/>
        </p:nvSpPr>
        <p:spPr>
          <a:xfrm>
            <a:off x="3995945" y="3655738"/>
            <a:ext cx="170452" cy="229407"/>
          </a:xfrm>
          <a:custGeom>
            <a:avLst/>
            <a:gdLst/>
            <a:ahLst/>
            <a:cxnLst/>
            <a:rect l="l" t="t" r="r" b="b"/>
            <a:pathLst>
              <a:path w="3322" h="4471" fill="none" extrusionOk="0">
                <a:moveTo>
                  <a:pt x="3321" y="1"/>
                </a:moveTo>
                <a:lnTo>
                  <a:pt x="384" y="1661"/>
                </a:lnTo>
                <a:lnTo>
                  <a:pt x="256" y="2299"/>
                </a:lnTo>
                <a:lnTo>
                  <a:pt x="1" y="2427"/>
                </a:lnTo>
                <a:lnTo>
                  <a:pt x="3321" y="4470"/>
                </a:lnTo>
                <a:lnTo>
                  <a:pt x="3321" y="4343"/>
                </a:lnTo>
                <a:lnTo>
                  <a:pt x="3321" y="1"/>
                </a:lnTo>
              </a:path>
            </a:pathLst>
          </a:custGeom>
          <a:noFill/>
          <a:ln>
            <a:noFill/>
          </a:ln>
        </p:spPr>
        <p:txBody>
          <a:bodyPr spcFirstLastPara="1" wrap="square" lIns="121900" tIns="121900" rIns="121900" bIns="121900" anchor="ctr" anchorCtr="0">
            <a:noAutofit/>
          </a:bodyPr>
          <a:lstStyle/>
          <a:p>
            <a:endParaRPr sz="2400"/>
          </a:p>
        </p:txBody>
      </p:sp>
      <p:sp>
        <p:nvSpPr>
          <p:cNvPr id="2556" name="Google Shape;2556;p36"/>
          <p:cNvSpPr/>
          <p:nvPr/>
        </p:nvSpPr>
        <p:spPr>
          <a:xfrm>
            <a:off x="4186006" y="3642652"/>
            <a:ext cx="190052" cy="249008"/>
          </a:xfrm>
          <a:custGeom>
            <a:avLst/>
            <a:gdLst/>
            <a:ahLst/>
            <a:cxnLst/>
            <a:rect l="l" t="t" r="r" b="b"/>
            <a:pathLst>
              <a:path w="3704" h="4853" fill="none" extrusionOk="0">
                <a:moveTo>
                  <a:pt x="0" y="0"/>
                </a:moveTo>
                <a:lnTo>
                  <a:pt x="0" y="4853"/>
                </a:lnTo>
                <a:lnTo>
                  <a:pt x="0" y="4853"/>
                </a:lnTo>
                <a:lnTo>
                  <a:pt x="3703" y="2682"/>
                </a:lnTo>
                <a:lnTo>
                  <a:pt x="3448" y="2554"/>
                </a:lnTo>
                <a:lnTo>
                  <a:pt x="3320" y="1916"/>
                </a:lnTo>
                <a:lnTo>
                  <a:pt x="383" y="256"/>
                </a:lnTo>
                <a:lnTo>
                  <a:pt x="383" y="4598"/>
                </a:lnTo>
                <a:lnTo>
                  <a:pt x="0" y="4853"/>
                </a:lnTo>
                <a:lnTo>
                  <a:pt x="0" y="0"/>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557" name="Google Shape;2557;p36"/>
          <p:cNvSpPr/>
          <p:nvPr/>
        </p:nvSpPr>
        <p:spPr>
          <a:xfrm>
            <a:off x="3995944" y="3485380"/>
            <a:ext cx="183536" cy="275227"/>
          </a:xfrm>
          <a:custGeom>
            <a:avLst/>
            <a:gdLst/>
            <a:ahLst/>
            <a:cxnLst/>
            <a:rect l="l" t="t" r="r" b="b"/>
            <a:pathLst>
              <a:path w="3577" h="5364" extrusionOk="0">
                <a:moveTo>
                  <a:pt x="3321" y="1"/>
                </a:moveTo>
                <a:lnTo>
                  <a:pt x="1" y="5364"/>
                </a:lnTo>
                <a:lnTo>
                  <a:pt x="384" y="5364"/>
                </a:lnTo>
                <a:lnTo>
                  <a:pt x="3449" y="639"/>
                </a:lnTo>
                <a:lnTo>
                  <a:pt x="3576" y="128"/>
                </a:lnTo>
                <a:lnTo>
                  <a:pt x="3321"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58" name="Google Shape;2558;p36"/>
          <p:cNvSpPr/>
          <p:nvPr/>
        </p:nvSpPr>
        <p:spPr>
          <a:xfrm>
            <a:off x="4009080" y="3491948"/>
            <a:ext cx="170400" cy="275227"/>
          </a:xfrm>
          <a:custGeom>
            <a:avLst/>
            <a:gdLst/>
            <a:ahLst/>
            <a:cxnLst/>
            <a:rect l="l" t="t" r="r" b="b"/>
            <a:pathLst>
              <a:path w="3321" h="5364" extrusionOk="0">
                <a:moveTo>
                  <a:pt x="3320" y="0"/>
                </a:moveTo>
                <a:lnTo>
                  <a:pt x="0" y="5364"/>
                </a:lnTo>
                <a:lnTo>
                  <a:pt x="383" y="5108"/>
                </a:lnTo>
                <a:lnTo>
                  <a:pt x="3320" y="511"/>
                </a:lnTo>
                <a:lnTo>
                  <a:pt x="332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59" name="Google Shape;2559;p36"/>
          <p:cNvSpPr/>
          <p:nvPr/>
        </p:nvSpPr>
        <p:spPr>
          <a:xfrm>
            <a:off x="4192523" y="3485380"/>
            <a:ext cx="183536" cy="275227"/>
          </a:xfrm>
          <a:custGeom>
            <a:avLst/>
            <a:gdLst/>
            <a:ahLst/>
            <a:cxnLst/>
            <a:rect l="l" t="t" r="r" b="b"/>
            <a:pathLst>
              <a:path w="3577" h="5364" extrusionOk="0">
                <a:moveTo>
                  <a:pt x="256" y="1"/>
                </a:moveTo>
                <a:lnTo>
                  <a:pt x="1" y="128"/>
                </a:lnTo>
                <a:lnTo>
                  <a:pt x="129" y="639"/>
                </a:lnTo>
                <a:lnTo>
                  <a:pt x="3193" y="5364"/>
                </a:lnTo>
                <a:lnTo>
                  <a:pt x="3576" y="5364"/>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60" name="Google Shape;2560;p36"/>
          <p:cNvSpPr/>
          <p:nvPr/>
        </p:nvSpPr>
        <p:spPr>
          <a:xfrm>
            <a:off x="4186006" y="3491948"/>
            <a:ext cx="176917" cy="275227"/>
          </a:xfrm>
          <a:custGeom>
            <a:avLst/>
            <a:gdLst/>
            <a:ahLst/>
            <a:cxnLst/>
            <a:rect l="l" t="t" r="r" b="b"/>
            <a:pathLst>
              <a:path w="3448" h="5364" extrusionOk="0">
                <a:moveTo>
                  <a:pt x="128" y="0"/>
                </a:moveTo>
                <a:lnTo>
                  <a:pt x="0" y="511"/>
                </a:lnTo>
                <a:lnTo>
                  <a:pt x="3065" y="5108"/>
                </a:lnTo>
                <a:lnTo>
                  <a:pt x="3448" y="5364"/>
                </a:lnTo>
                <a:lnTo>
                  <a:pt x="12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61" name="Google Shape;2561;p36"/>
          <p:cNvSpPr/>
          <p:nvPr/>
        </p:nvSpPr>
        <p:spPr>
          <a:xfrm>
            <a:off x="4028734" y="3465729"/>
            <a:ext cx="150749" cy="91793"/>
          </a:xfrm>
          <a:custGeom>
            <a:avLst/>
            <a:gdLst/>
            <a:ahLst/>
            <a:cxnLst/>
            <a:rect l="l" t="t" r="r" b="b"/>
            <a:pathLst>
              <a:path w="2938" h="1789" extrusionOk="0">
                <a:moveTo>
                  <a:pt x="2682" y="1"/>
                </a:moveTo>
                <a:lnTo>
                  <a:pt x="0" y="1533"/>
                </a:lnTo>
                <a:lnTo>
                  <a:pt x="0" y="1788"/>
                </a:lnTo>
                <a:lnTo>
                  <a:pt x="2810" y="256"/>
                </a:lnTo>
                <a:lnTo>
                  <a:pt x="2937" y="128"/>
                </a:lnTo>
                <a:lnTo>
                  <a:pt x="268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62" name="Google Shape;2562;p36"/>
          <p:cNvSpPr/>
          <p:nvPr/>
        </p:nvSpPr>
        <p:spPr>
          <a:xfrm>
            <a:off x="4041818" y="3472297"/>
            <a:ext cx="137665" cy="91793"/>
          </a:xfrm>
          <a:custGeom>
            <a:avLst/>
            <a:gdLst/>
            <a:ahLst/>
            <a:cxnLst/>
            <a:rect l="l" t="t" r="r" b="b"/>
            <a:pathLst>
              <a:path w="2683" h="1789" extrusionOk="0">
                <a:moveTo>
                  <a:pt x="2682" y="0"/>
                </a:moveTo>
                <a:lnTo>
                  <a:pt x="1" y="1533"/>
                </a:lnTo>
                <a:lnTo>
                  <a:pt x="1" y="1788"/>
                </a:lnTo>
                <a:lnTo>
                  <a:pt x="2682" y="256"/>
                </a:lnTo>
                <a:lnTo>
                  <a:pt x="2682"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63" name="Google Shape;2563;p36"/>
          <p:cNvSpPr/>
          <p:nvPr/>
        </p:nvSpPr>
        <p:spPr>
          <a:xfrm>
            <a:off x="4028734" y="3315025"/>
            <a:ext cx="144181" cy="229356"/>
          </a:xfrm>
          <a:custGeom>
            <a:avLst/>
            <a:gdLst/>
            <a:ahLst/>
            <a:cxnLst/>
            <a:rect l="l" t="t" r="r" b="b"/>
            <a:pathLst>
              <a:path w="2810" h="4470" extrusionOk="0">
                <a:moveTo>
                  <a:pt x="2682" y="1"/>
                </a:moveTo>
                <a:lnTo>
                  <a:pt x="0" y="4470"/>
                </a:lnTo>
                <a:lnTo>
                  <a:pt x="256" y="4470"/>
                </a:lnTo>
                <a:lnTo>
                  <a:pt x="2810" y="639"/>
                </a:lnTo>
                <a:lnTo>
                  <a:pt x="2810" y="128"/>
                </a:lnTo>
                <a:lnTo>
                  <a:pt x="268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64" name="Google Shape;2564;p36"/>
          <p:cNvSpPr/>
          <p:nvPr/>
        </p:nvSpPr>
        <p:spPr>
          <a:xfrm>
            <a:off x="4028734" y="3315025"/>
            <a:ext cx="144181" cy="229356"/>
          </a:xfrm>
          <a:custGeom>
            <a:avLst/>
            <a:gdLst/>
            <a:ahLst/>
            <a:cxnLst/>
            <a:rect l="l" t="t" r="r" b="b"/>
            <a:pathLst>
              <a:path w="2810" h="4470" fill="none" extrusionOk="0">
                <a:moveTo>
                  <a:pt x="2682" y="1"/>
                </a:moveTo>
                <a:lnTo>
                  <a:pt x="2810" y="128"/>
                </a:lnTo>
                <a:lnTo>
                  <a:pt x="2810" y="639"/>
                </a:lnTo>
                <a:lnTo>
                  <a:pt x="256" y="4470"/>
                </a:lnTo>
                <a:lnTo>
                  <a:pt x="0" y="4470"/>
                </a:lnTo>
                <a:lnTo>
                  <a:pt x="2682" y="1"/>
                </a:lnTo>
              </a:path>
            </a:pathLst>
          </a:custGeom>
          <a:noFill/>
          <a:ln>
            <a:noFill/>
          </a:ln>
        </p:spPr>
        <p:txBody>
          <a:bodyPr spcFirstLastPara="1" wrap="square" lIns="121900" tIns="121900" rIns="121900" bIns="121900" anchor="ctr" anchorCtr="0">
            <a:noAutofit/>
          </a:bodyPr>
          <a:lstStyle/>
          <a:p>
            <a:endParaRPr sz="2400"/>
          </a:p>
        </p:txBody>
      </p:sp>
      <p:sp>
        <p:nvSpPr>
          <p:cNvPr id="2565" name="Google Shape;2565;p36"/>
          <p:cNvSpPr/>
          <p:nvPr/>
        </p:nvSpPr>
        <p:spPr>
          <a:xfrm>
            <a:off x="4035302" y="3321593"/>
            <a:ext cx="144181" cy="229356"/>
          </a:xfrm>
          <a:custGeom>
            <a:avLst/>
            <a:gdLst/>
            <a:ahLst/>
            <a:cxnLst/>
            <a:rect l="l" t="t" r="r" b="b"/>
            <a:pathLst>
              <a:path w="2810" h="4470" extrusionOk="0">
                <a:moveTo>
                  <a:pt x="2682" y="0"/>
                </a:moveTo>
                <a:lnTo>
                  <a:pt x="0" y="4470"/>
                </a:lnTo>
                <a:lnTo>
                  <a:pt x="383" y="4214"/>
                </a:lnTo>
                <a:lnTo>
                  <a:pt x="2809" y="511"/>
                </a:lnTo>
                <a:lnTo>
                  <a:pt x="2682"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66" name="Google Shape;2566;p36"/>
          <p:cNvSpPr/>
          <p:nvPr/>
        </p:nvSpPr>
        <p:spPr>
          <a:xfrm>
            <a:off x="4035302" y="3321593"/>
            <a:ext cx="144181" cy="229356"/>
          </a:xfrm>
          <a:custGeom>
            <a:avLst/>
            <a:gdLst/>
            <a:ahLst/>
            <a:cxnLst/>
            <a:rect l="l" t="t" r="r" b="b"/>
            <a:pathLst>
              <a:path w="2810" h="4470" fill="none" extrusionOk="0">
                <a:moveTo>
                  <a:pt x="2682" y="0"/>
                </a:moveTo>
                <a:lnTo>
                  <a:pt x="2809" y="511"/>
                </a:lnTo>
                <a:lnTo>
                  <a:pt x="383" y="4214"/>
                </a:lnTo>
                <a:lnTo>
                  <a:pt x="0" y="4470"/>
                </a:lnTo>
                <a:lnTo>
                  <a:pt x="2682" y="0"/>
                </a:lnTo>
              </a:path>
            </a:pathLst>
          </a:custGeom>
          <a:noFill/>
          <a:ln>
            <a:noFill/>
          </a:ln>
        </p:spPr>
        <p:txBody>
          <a:bodyPr spcFirstLastPara="1" wrap="square" lIns="121900" tIns="121900" rIns="121900" bIns="121900" anchor="ctr" anchorCtr="0">
            <a:noAutofit/>
          </a:bodyPr>
          <a:lstStyle/>
          <a:p>
            <a:endParaRPr sz="2400"/>
          </a:p>
        </p:txBody>
      </p:sp>
      <p:sp>
        <p:nvSpPr>
          <p:cNvPr id="2567" name="Google Shape;2567;p36"/>
          <p:cNvSpPr/>
          <p:nvPr/>
        </p:nvSpPr>
        <p:spPr>
          <a:xfrm>
            <a:off x="4192523" y="3465729"/>
            <a:ext cx="150749" cy="91793"/>
          </a:xfrm>
          <a:custGeom>
            <a:avLst/>
            <a:gdLst/>
            <a:ahLst/>
            <a:cxnLst/>
            <a:rect l="l" t="t" r="r" b="b"/>
            <a:pathLst>
              <a:path w="2938" h="1789" extrusionOk="0">
                <a:moveTo>
                  <a:pt x="256" y="1"/>
                </a:moveTo>
                <a:lnTo>
                  <a:pt x="1" y="128"/>
                </a:lnTo>
                <a:lnTo>
                  <a:pt x="129" y="256"/>
                </a:lnTo>
                <a:lnTo>
                  <a:pt x="2938" y="1788"/>
                </a:lnTo>
                <a:lnTo>
                  <a:pt x="2938" y="1533"/>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68" name="Google Shape;2568;p36"/>
          <p:cNvSpPr/>
          <p:nvPr/>
        </p:nvSpPr>
        <p:spPr>
          <a:xfrm>
            <a:off x="4192524" y="3472297"/>
            <a:ext cx="137665" cy="91793"/>
          </a:xfrm>
          <a:custGeom>
            <a:avLst/>
            <a:gdLst/>
            <a:ahLst/>
            <a:cxnLst/>
            <a:rect l="l" t="t" r="r" b="b"/>
            <a:pathLst>
              <a:path w="2683" h="1789" extrusionOk="0">
                <a:moveTo>
                  <a:pt x="1" y="0"/>
                </a:moveTo>
                <a:lnTo>
                  <a:pt x="1" y="256"/>
                </a:lnTo>
                <a:lnTo>
                  <a:pt x="2682" y="1788"/>
                </a:lnTo>
                <a:lnTo>
                  <a:pt x="2682" y="1533"/>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69" name="Google Shape;2569;p36"/>
          <p:cNvSpPr/>
          <p:nvPr/>
        </p:nvSpPr>
        <p:spPr>
          <a:xfrm>
            <a:off x="4192523" y="3315025"/>
            <a:ext cx="150749" cy="229356"/>
          </a:xfrm>
          <a:custGeom>
            <a:avLst/>
            <a:gdLst/>
            <a:ahLst/>
            <a:cxnLst/>
            <a:rect l="l" t="t" r="r" b="b"/>
            <a:pathLst>
              <a:path w="2938" h="4470" extrusionOk="0">
                <a:moveTo>
                  <a:pt x="256" y="1"/>
                </a:moveTo>
                <a:lnTo>
                  <a:pt x="1" y="128"/>
                </a:lnTo>
                <a:lnTo>
                  <a:pt x="129" y="639"/>
                </a:lnTo>
                <a:lnTo>
                  <a:pt x="2555" y="4470"/>
                </a:lnTo>
                <a:lnTo>
                  <a:pt x="2938" y="4470"/>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70" name="Google Shape;2570;p36"/>
          <p:cNvSpPr/>
          <p:nvPr/>
        </p:nvSpPr>
        <p:spPr>
          <a:xfrm>
            <a:off x="4192523" y="3315025"/>
            <a:ext cx="150749" cy="229356"/>
          </a:xfrm>
          <a:custGeom>
            <a:avLst/>
            <a:gdLst/>
            <a:ahLst/>
            <a:cxnLst/>
            <a:rect l="l" t="t" r="r" b="b"/>
            <a:pathLst>
              <a:path w="2938" h="4470" fill="none" extrusionOk="0">
                <a:moveTo>
                  <a:pt x="256" y="1"/>
                </a:moveTo>
                <a:lnTo>
                  <a:pt x="1" y="128"/>
                </a:lnTo>
                <a:lnTo>
                  <a:pt x="129" y="639"/>
                </a:lnTo>
                <a:lnTo>
                  <a:pt x="2555" y="4470"/>
                </a:lnTo>
                <a:lnTo>
                  <a:pt x="2938" y="4470"/>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2571" name="Google Shape;2571;p36"/>
          <p:cNvSpPr/>
          <p:nvPr/>
        </p:nvSpPr>
        <p:spPr>
          <a:xfrm>
            <a:off x="4192523" y="3321593"/>
            <a:ext cx="144232" cy="229356"/>
          </a:xfrm>
          <a:custGeom>
            <a:avLst/>
            <a:gdLst/>
            <a:ahLst/>
            <a:cxnLst/>
            <a:rect l="l" t="t" r="r" b="b"/>
            <a:pathLst>
              <a:path w="2811" h="4470" extrusionOk="0">
                <a:moveTo>
                  <a:pt x="1" y="0"/>
                </a:moveTo>
                <a:lnTo>
                  <a:pt x="1" y="511"/>
                </a:lnTo>
                <a:lnTo>
                  <a:pt x="2299" y="4214"/>
                </a:lnTo>
                <a:lnTo>
                  <a:pt x="2810" y="4470"/>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72" name="Google Shape;2572;p36"/>
          <p:cNvSpPr/>
          <p:nvPr/>
        </p:nvSpPr>
        <p:spPr>
          <a:xfrm>
            <a:off x="4192523" y="3321593"/>
            <a:ext cx="144232" cy="229356"/>
          </a:xfrm>
          <a:custGeom>
            <a:avLst/>
            <a:gdLst/>
            <a:ahLst/>
            <a:cxnLst/>
            <a:rect l="l" t="t" r="r" b="b"/>
            <a:pathLst>
              <a:path w="2811" h="4470" fill="none" extrusionOk="0">
                <a:moveTo>
                  <a:pt x="1" y="0"/>
                </a:moveTo>
                <a:lnTo>
                  <a:pt x="1" y="511"/>
                </a:lnTo>
                <a:lnTo>
                  <a:pt x="2299" y="4214"/>
                </a:lnTo>
                <a:lnTo>
                  <a:pt x="2810" y="447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573" name="Google Shape;2573;p36"/>
          <p:cNvSpPr/>
          <p:nvPr/>
        </p:nvSpPr>
        <p:spPr>
          <a:xfrm>
            <a:off x="3989429" y="3328108"/>
            <a:ext cx="85225" cy="452195"/>
          </a:xfrm>
          <a:custGeom>
            <a:avLst/>
            <a:gdLst/>
            <a:ahLst/>
            <a:cxnLst/>
            <a:rect l="l" t="t" r="r" b="b"/>
            <a:pathLst>
              <a:path w="1661" h="8813" extrusionOk="0">
                <a:moveTo>
                  <a:pt x="1277" y="1"/>
                </a:moveTo>
                <a:lnTo>
                  <a:pt x="0" y="8429"/>
                </a:lnTo>
                <a:lnTo>
                  <a:pt x="128" y="8812"/>
                </a:lnTo>
                <a:lnTo>
                  <a:pt x="383" y="8684"/>
                </a:lnTo>
                <a:lnTo>
                  <a:pt x="1660" y="767"/>
                </a:lnTo>
                <a:lnTo>
                  <a:pt x="1277"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74" name="Google Shape;2574;p36"/>
          <p:cNvSpPr/>
          <p:nvPr/>
        </p:nvSpPr>
        <p:spPr>
          <a:xfrm>
            <a:off x="3989429" y="3328108"/>
            <a:ext cx="85225" cy="452195"/>
          </a:xfrm>
          <a:custGeom>
            <a:avLst/>
            <a:gdLst/>
            <a:ahLst/>
            <a:cxnLst/>
            <a:rect l="l" t="t" r="r" b="b"/>
            <a:pathLst>
              <a:path w="1661" h="8813" fill="none" extrusionOk="0">
                <a:moveTo>
                  <a:pt x="1660" y="767"/>
                </a:moveTo>
                <a:lnTo>
                  <a:pt x="383" y="8684"/>
                </a:lnTo>
                <a:lnTo>
                  <a:pt x="128" y="8812"/>
                </a:lnTo>
                <a:lnTo>
                  <a:pt x="0" y="8429"/>
                </a:lnTo>
                <a:lnTo>
                  <a:pt x="1277" y="1"/>
                </a:lnTo>
                <a:lnTo>
                  <a:pt x="1660" y="767"/>
                </a:lnTo>
              </a:path>
            </a:pathLst>
          </a:custGeom>
          <a:noFill/>
          <a:ln>
            <a:noFill/>
          </a:ln>
        </p:spPr>
        <p:txBody>
          <a:bodyPr spcFirstLastPara="1" wrap="square" lIns="121900" tIns="121900" rIns="121900" bIns="121900" anchor="ctr" anchorCtr="0">
            <a:noAutofit/>
          </a:bodyPr>
          <a:lstStyle/>
          <a:p>
            <a:endParaRPr sz="2400"/>
          </a:p>
        </p:txBody>
      </p:sp>
      <p:sp>
        <p:nvSpPr>
          <p:cNvPr id="2575" name="Google Shape;2575;p36"/>
          <p:cNvSpPr/>
          <p:nvPr/>
        </p:nvSpPr>
        <p:spPr>
          <a:xfrm>
            <a:off x="4297354" y="3328108"/>
            <a:ext cx="85277" cy="452195"/>
          </a:xfrm>
          <a:custGeom>
            <a:avLst/>
            <a:gdLst/>
            <a:ahLst/>
            <a:cxnLst/>
            <a:rect l="l" t="t" r="r" b="b"/>
            <a:pathLst>
              <a:path w="1662" h="8813" extrusionOk="0">
                <a:moveTo>
                  <a:pt x="384" y="1"/>
                </a:moveTo>
                <a:lnTo>
                  <a:pt x="1" y="767"/>
                </a:lnTo>
                <a:lnTo>
                  <a:pt x="1278" y="8684"/>
                </a:lnTo>
                <a:lnTo>
                  <a:pt x="1533" y="8812"/>
                </a:lnTo>
                <a:lnTo>
                  <a:pt x="1661" y="8429"/>
                </a:lnTo>
                <a:lnTo>
                  <a:pt x="384"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76" name="Google Shape;2576;p36"/>
          <p:cNvSpPr/>
          <p:nvPr/>
        </p:nvSpPr>
        <p:spPr>
          <a:xfrm>
            <a:off x="4297354" y="3328108"/>
            <a:ext cx="85277" cy="452195"/>
          </a:xfrm>
          <a:custGeom>
            <a:avLst/>
            <a:gdLst/>
            <a:ahLst/>
            <a:cxnLst/>
            <a:rect l="l" t="t" r="r" b="b"/>
            <a:pathLst>
              <a:path w="1662" h="8813" fill="none" extrusionOk="0">
                <a:moveTo>
                  <a:pt x="1" y="767"/>
                </a:moveTo>
                <a:lnTo>
                  <a:pt x="1278" y="8684"/>
                </a:lnTo>
                <a:lnTo>
                  <a:pt x="1533" y="8812"/>
                </a:lnTo>
                <a:lnTo>
                  <a:pt x="1661" y="8429"/>
                </a:lnTo>
                <a:lnTo>
                  <a:pt x="384" y="1"/>
                </a:lnTo>
                <a:lnTo>
                  <a:pt x="1" y="767"/>
                </a:lnTo>
              </a:path>
            </a:pathLst>
          </a:custGeom>
          <a:noFill/>
          <a:ln>
            <a:noFill/>
          </a:ln>
        </p:spPr>
        <p:txBody>
          <a:bodyPr spcFirstLastPara="1" wrap="square" lIns="121900" tIns="121900" rIns="121900" bIns="121900" anchor="ctr" anchorCtr="0">
            <a:noAutofit/>
          </a:bodyPr>
          <a:lstStyle/>
          <a:p>
            <a:endParaRPr sz="2400"/>
          </a:p>
        </p:txBody>
      </p:sp>
      <p:sp>
        <p:nvSpPr>
          <p:cNvPr id="2577" name="Google Shape;2577;p36"/>
          <p:cNvSpPr/>
          <p:nvPr/>
        </p:nvSpPr>
        <p:spPr>
          <a:xfrm>
            <a:off x="4126996" y="3708180"/>
            <a:ext cx="118013" cy="91793"/>
          </a:xfrm>
          <a:custGeom>
            <a:avLst/>
            <a:gdLst/>
            <a:ahLst/>
            <a:cxnLst/>
            <a:rect l="l" t="t" r="r" b="b"/>
            <a:pathLst>
              <a:path w="2300" h="1789" extrusionOk="0">
                <a:moveTo>
                  <a:pt x="1" y="0"/>
                </a:moveTo>
                <a:lnTo>
                  <a:pt x="1150" y="1788"/>
                </a:lnTo>
                <a:lnTo>
                  <a:pt x="2299" y="1150"/>
                </a:lnTo>
                <a:lnTo>
                  <a:pt x="2299"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2578" name="Google Shape;2578;p36"/>
          <p:cNvSpPr/>
          <p:nvPr/>
        </p:nvSpPr>
        <p:spPr>
          <a:xfrm>
            <a:off x="4126997" y="3708180"/>
            <a:ext cx="59057" cy="91793"/>
          </a:xfrm>
          <a:custGeom>
            <a:avLst/>
            <a:gdLst/>
            <a:ahLst/>
            <a:cxnLst/>
            <a:rect l="l" t="t" r="r" b="b"/>
            <a:pathLst>
              <a:path w="1151" h="1789" extrusionOk="0">
                <a:moveTo>
                  <a:pt x="1" y="0"/>
                </a:moveTo>
                <a:lnTo>
                  <a:pt x="1" y="1150"/>
                </a:lnTo>
                <a:lnTo>
                  <a:pt x="1150" y="1788"/>
                </a:lnTo>
                <a:lnTo>
                  <a:pt x="1150" y="639"/>
                </a:lnTo>
                <a:lnTo>
                  <a:pt x="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79" name="Google Shape;2579;p36"/>
          <p:cNvSpPr/>
          <p:nvPr/>
        </p:nvSpPr>
        <p:spPr>
          <a:xfrm>
            <a:off x="4126996" y="3675390"/>
            <a:ext cx="118013" cy="65575"/>
          </a:xfrm>
          <a:custGeom>
            <a:avLst/>
            <a:gdLst/>
            <a:ahLst/>
            <a:cxnLst/>
            <a:rect l="l" t="t" r="r" b="b"/>
            <a:pathLst>
              <a:path w="2300" h="1278" extrusionOk="0">
                <a:moveTo>
                  <a:pt x="1150" y="1"/>
                </a:moveTo>
                <a:lnTo>
                  <a:pt x="1" y="639"/>
                </a:lnTo>
                <a:lnTo>
                  <a:pt x="1150" y="1278"/>
                </a:lnTo>
                <a:lnTo>
                  <a:pt x="2299" y="639"/>
                </a:lnTo>
                <a:lnTo>
                  <a:pt x="115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80" name="Google Shape;2580;p36"/>
          <p:cNvSpPr/>
          <p:nvPr/>
        </p:nvSpPr>
        <p:spPr>
          <a:xfrm>
            <a:off x="4192523" y="3570559"/>
            <a:ext cx="150749" cy="301447"/>
          </a:xfrm>
          <a:custGeom>
            <a:avLst/>
            <a:gdLst/>
            <a:ahLst/>
            <a:cxnLst/>
            <a:rect l="l" t="t" r="r" b="b"/>
            <a:pathLst>
              <a:path w="2938" h="5875" extrusionOk="0">
                <a:moveTo>
                  <a:pt x="2682" y="1"/>
                </a:moveTo>
                <a:lnTo>
                  <a:pt x="1" y="5875"/>
                </a:lnTo>
                <a:lnTo>
                  <a:pt x="384" y="5875"/>
                </a:lnTo>
                <a:lnTo>
                  <a:pt x="2810" y="639"/>
                </a:lnTo>
                <a:lnTo>
                  <a:pt x="2938" y="128"/>
                </a:lnTo>
                <a:lnTo>
                  <a:pt x="268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81" name="Google Shape;2581;p36"/>
          <p:cNvSpPr/>
          <p:nvPr/>
        </p:nvSpPr>
        <p:spPr>
          <a:xfrm>
            <a:off x="4199091" y="3577127"/>
            <a:ext cx="150749" cy="301447"/>
          </a:xfrm>
          <a:custGeom>
            <a:avLst/>
            <a:gdLst/>
            <a:ahLst/>
            <a:cxnLst/>
            <a:rect l="l" t="t" r="r" b="b"/>
            <a:pathLst>
              <a:path w="2938" h="5875" extrusionOk="0">
                <a:moveTo>
                  <a:pt x="2810" y="0"/>
                </a:moveTo>
                <a:lnTo>
                  <a:pt x="1" y="5875"/>
                </a:lnTo>
                <a:lnTo>
                  <a:pt x="1" y="5875"/>
                </a:lnTo>
                <a:lnTo>
                  <a:pt x="511" y="5619"/>
                </a:lnTo>
                <a:lnTo>
                  <a:pt x="2938" y="511"/>
                </a:lnTo>
                <a:lnTo>
                  <a:pt x="281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82" name="Google Shape;2582;p36"/>
          <p:cNvSpPr/>
          <p:nvPr/>
        </p:nvSpPr>
        <p:spPr>
          <a:xfrm>
            <a:off x="4028734" y="3570559"/>
            <a:ext cx="150749" cy="301447"/>
          </a:xfrm>
          <a:custGeom>
            <a:avLst/>
            <a:gdLst/>
            <a:ahLst/>
            <a:cxnLst/>
            <a:rect l="l" t="t" r="r" b="b"/>
            <a:pathLst>
              <a:path w="2938" h="5875" extrusionOk="0">
                <a:moveTo>
                  <a:pt x="256" y="1"/>
                </a:moveTo>
                <a:lnTo>
                  <a:pt x="0" y="128"/>
                </a:lnTo>
                <a:lnTo>
                  <a:pt x="128" y="639"/>
                </a:lnTo>
                <a:lnTo>
                  <a:pt x="2554" y="5875"/>
                </a:lnTo>
                <a:lnTo>
                  <a:pt x="2937" y="5875"/>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83" name="Google Shape;2583;p36"/>
          <p:cNvSpPr/>
          <p:nvPr/>
        </p:nvSpPr>
        <p:spPr>
          <a:xfrm>
            <a:off x="4022165" y="3577127"/>
            <a:ext cx="144232" cy="301447"/>
          </a:xfrm>
          <a:custGeom>
            <a:avLst/>
            <a:gdLst/>
            <a:ahLst/>
            <a:cxnLst/>
            <a:rect l="l" t="t" r="r" b="b"/>
            <a:pathLst>
              <a:path w="2811" h="5875" extrusionOk="0">
                <a:moveTo>
                  <a:pt x="128" y="0"/>
                </a:moveTo>
                <a:lnTo>
                  <a:pt x="1" y="511"/>
                </a:lnTo>
                <a:lnTo>
                  <a:pt x="2427" y="5619"/>
                </a:lnTo>
                <a:lnTo>
                  <a:pt x="2810" y="5875"/>
                </a:lnTo>
                <a:lnTo>
                  <a:pt x="128"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84" name="Google Shape;2584;p36"/>
          <p:cNvSpPr/>
          <p:nvPr/>
        </p:nvSpPr>
        <p:spPr>
          <a:xfrm>
            <a:off x="4192523" y="3557475"/>
            <a:ext cx="150749" cy="98309"/>
          </a:xfrm>
          <a:custGeom>
            <a:avLst/>
            <a:gdLst/>
            <a:ahLst/>
            <a:cxnLst/>
            <a:rect l="l" t="t" r="r" b="b"/>
            <a:pathLst>
              <a:path w="2938" h="1916" extrusionOk="0">
                <a:moveTo>
                  <a:pt x="2682" y="0"/>
                </a:moveTo>
                <a:lnTo>
                  <a:pt x="1" y="1533"/>
                </a:lnTo>
                <a:lnTo>
                  <a:pt x="1" y="1916"/>
                </a:lnTo>
                <a:lnTo>
                  <a:pt x="2810" y="256"/>
                </a:lnTo>
                <a:lnTo>
                  <a:pt x="2938" y="128"/>
                </a:lnTo>
                <a:lnTo>
                  <a:pt x="2682"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85" name="Google Shape;2585;p36"/>
          <p:cNvSpPr/>
          <p:nvPr/>
        </p:nvSpPr>
        <p:spPr>
          <a:xfrm>
            <a:off x="4205659" y="3564043"/>
            <a:ext cx="137613" cy="98309"/>
          </a:xfrm>
          <a:custGeom>
            <a:avLst/>
            <a:gdLst/>
            <a:ahLst/>
            <a:cxnLst/>
            <a:rect l="l" t="t" r="r" b="b"/>
            <a:pathLst>
              <a:path w="2682" h="1916" extrusionOk="0">
                <a:moveTo>
                  <a:pt x="2682" y="0"/>
                </a:moveTo>
                <a:lnTo>
                  <a:pt x="0" y="1532"/>
                </a:lnTo>
                <a:lnTo>
                  <a:pt x="0" y="1916"/>
                </a:lnTo>
                <a:lnTo>
                  <a:pt x="2682" y="255"/>
                </a:lnTo>
                <a:lnTo>
                  <a:pt x="2682"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86" name="Google Shape;2586;p36"/>
          <p:cNvSpPr/>
          <p:nvPr/>
        </p:nvSpPr>
        <p:spPr>
          <a:xfrm>
            <a:off x="4186006" y="3367465"/>
            <a:ext cx="124529" cy="268659"/>
          </a:xfrm>
          <a:custGeom>
            <a:avLst/>
            <a:gdLst/>
            <a:ahLst/>
            <a:cxnLst/>
            <a:rect l="l" t="t" r="r" b="b"/>
            <a:pathLst>
              <a:path w="2427" h="5236" extrusionOk="0">
                <a:moveTo>
                  <a:pt x="2299" y="0"/>
                </a:moveTo>
                <a:lnTo>
                  <a:pt x="0" y="5236"/>
                </a:lnTo>
                <a:lnTo>
                  <a:pt x="383" y="5236"/>
                </a:lnTo>
                <a:lnTo>
                  <a:pt x="2299" y="511"/>
                </a:lnTo>
                <a:lnTo>
                  <a:pt x="2426" y="128"/>
                </a:lnTo>
                <a:lnTo>
                  <a:pt x="229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87" name="Google Shape;2587;p36"/>
          <p:cNvSpPr/>
          <p:nvPr/>
        </p:nvSpPr>
        <p:spPr>
          <a:xfrm>
            <a:off x="4186006" y="3367465"/>
            <a:ext cx="124529" cy="268659"/>
          </a:xfrm>
          <a:custGeom>
            <a:avLst/>
            <a:gdLst/>
            <a:ahLst/>
            <a:cxnLst/>
            <a:rect l="l" t="t" r="r" b="b"/>
            <a:pathLst>
              <a:path w="2427" h="5236" fill="none" extrusionOk="0">
                <a:moveTo>
                  <a:pt x="2299" y="0"/>
                </a:moveTo>
                <a:lnTo>
                  <a:pt x="2426" y="128"/>
                </a:lnTo>
                <a:lnTo>
                  <a:pt x="2299" y="511"/>
                </a:lnTo>
                <a:lnTo>
                  <a:pt x="383" y="5236"/>
                </a:lnTo>
                <a:lnTo>
                  <a:pt x="0" y="5236"/>
                </a:lnTo>
                <a:lnTo>
                  <a:pt x="2299" y="0"/>
                </a:lnTo>
              </a:path>
            </a:pathLst>
          </a:custGeom>
          <a:noFill/>
          <a:ln>
            <a:noFill/>
          </a:ln>
        </p:spPr>
        <p:txBody>
          <a:bodyPr spcFirstLastPara="1" wrap="square" lIns="121900" tIns="121900" rIns="121900" bIns="121900" anchor="ctr" anchorCtr="0">
            <a:noAutofit/>
          </a:bodyPr>
          <a:lstStyle/>
          <a:p>
            <a:endParaRPr sz="2400"/>
          </a:p>
        </p:txBody>
      </p:sp>
      <p:sp>
        <p:nvSpPr>
          <p:cNvPr id="2588" name="Google Shape;2588;p36"/>
          <p:cNvSpPr/>
          <p:nvPr/>
        </p:nvSpPr>
        <p:spPr>
          <a:xfrm>
            <a:off x="4199091" y="3373982"/>
            <a:ext cx="118013" cy="268711"/>
          </a:xfrm>
          <a:custGeom>
            <a:avLst/>
            <a:gdLst/>
            <a:ahLst/>
            <a:cxnLst/>
            <a:rect l="l" t="t" r="r" b="b"/>
            <a:pathLst>
              <a:path w="2300" h="5237" extrusionOk="0">
                <a:moveTo>
                  <a:pt x="2171" y="1"/>
                </a:moveTo>
                <a:lnTo>
                  <a:pt x="1" y="5236"/>
                </a:lnTo>
                <a:lnTo>
                  <a:pt x="384" y="4981"/>
                </a:lnTo>
                <a:lnTo>
                  <a:pt x="2299" y="512"/>
                </a:lnTo>
                <a:lnTo>
                  <a:pt x="217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89" name="Google Shape;2589;p36"/>
          <p:cNvSpPr/>
          <p:nvPr/>
        </p:nvSpPr>
        <p:spPr>
          <a:xfrm>
            <a:off x="4028734" y="3557475"/>
            <a:ext cx="150749" cy="98309"/>
          </a:xfrm>
          <a:custGeom>
            <a:avLst/>
            <a:gdLst/>
            <a:ahLst/>
            <a:cxnLst/>
            <a:rect l="l" t="t" r="r" b="b"/>
            <a:pathLst>
              <a:path w="2938" h="1916" extrusionOk="0">
                <a:moveTo>
                  <a:pt x="256" y="0"/>
                </a:moveTo>
                <a:lnTo>
                  <a:pt x="0" y="128"/>
                </a:lnTo>
                <a:lnTo>
                  <a:pt x="128" y="256"/>
                </a:lnTo>
                <a:lnTo>
                  <a:pt x="2937" y="1916"/>
                </a:lnTo>
                <a:lnTo>
                  <a:pt x="2937" y="1533"/>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90" name="Google Shape;2590;p36"/>
          <p:cNvSpPr/>
          <p:nvPr/>
        </p:nvSpPr>
        <p:spPr>
          <a:xfrm>
            <a:off x="4028734" y="3564043"/>
            <a:ext cx="137665" cy="98309"/>
          </a:xfrm>
          <a:custGeom>
            <a:avLst/>
            <a:gdLst/>
            <a:ahLst/>
            <a:cxnLst/>
            <a:rect l="l" t="t" r="r" b="b"/>
            <a:pathLst>
              <a:path w="2683" h="1916" extrusionOk="0">
                <a:moveTo>
                  <a:pt x="0" y="0"/>
                </a:moveTo>
                <a:lnTo>
                  <a:pt x="0" y="255"/>
                </a:lnTo>
                <a:lnTo>
                  <a:pt x="2682" y="1916"/>
                </a:lnTo>
                <a:lnTo>
                  <a:pt x="2682" y="1532"/>
                </a:lnTo>
                <a:lnTo>
                  <a:pt x="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91" name="Google Shape;2591;p36"/>
          <p:cNvSpPr/>
          <p:nvPr/>
        </p:nvSpPr>
        <p:spPr>
          <a:xfrm>
            <a:off x="4061471" y="3367465"/>
            <a:ext cx="124581" cy="268659"/>
          </a:xfrm>
          <a:custGeom>
            <a:avLst/>
            <a:gdLst/>
            <a:ahLst/>
            <a:cxnLst/>
            <a:rect l="l" t="t" r="r" b="b"/>
            <a:pathLst>
              <a:path w="2428" h="5236" extrusionOk="0">
                <a:moveTo>
                  <a:pt x="256" y="0"/>
                </a:moveTo>
                <a:lnTo>
                  <a:pt x="1" y="128"/>
                </a:lnTo>
                <a:lnTo>
                  <a:pt x="129" y="511"/>
                </a:lnTo>
                <a:lnTo>
                  <a:pt x="2044" y="5236"/>
                </a:lnTo>
                <a:lnTo>
                  <a:pt x="2427" y="5236"/>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592" name="Google Shape;2592;p36"/>
          <p:cNvSpPr/>
          <p:nvPr/>
        </p:nvSpPr>
        <p:spPr>
          <a:xfrm>
            <a:off x="4061471" y="3367465"/>
            <a:ext cx="124581" cy="268659"/>
          </a:xfrm>
          <a:custGeom>
            <a:avLst/>
            <a:gdLst/>
            <a:ahLst/>
            <a:cxnLst/>
            <a:rect l="l" t="t" r="r" b="b"/>
            <a:pathLst>
              <a:path w="2428" h="5236" fill="none" extrusionOk="0">
                <a:moveTo>
                  <a:pt x="256" y="0"/>
                </a:moveTo>
                <a:lnTo>
                  <a:pt x="1" y="128"/>
                </a:lnTo>
                <a:lnTo>
                  <a:pt x="129" y="511"/>
                </a:lnTo>
                <a:lnTo>
                  <a:pt x="2044" y="5236"/>
                </a:lnTo>
                <a:lnTo>
                  <a:pt x="2427" y="5236"/>
                </a:lnTo>
                <a:lnTo>
                  <a:pt x="256" y="0"/>
                </a:lnTo>
              </a:path>
            </a:pathLst>
          </a:custGeom>
          <a:noFill/>
          <a:ln>
            <a:noFill/>
          </a:ln>
        </p:spPr>
        <p:txBody>
          <a:bodyPr spcFirstLastPara="1" wrap="square" lIns="121900" tIns="121900" rIns="121900" bIns="121900" anchor="ctr" anchorCtr="0">
            <a:noAutofit/>
          </a:bodyPr>
          <a:lstStyle/>
          <a:p>
            <a:endParaRPr sz="2400"/>
          </a:p>
        </p:txBody>
      </p:sp>
      <p:sp>
        <p:nvSpPr>
          <p:cNvPr id="2593" name="Google Shape;2593;p36"/>
          <p:cNvSpPr/>
          <p:nvPr/>
        </p:nvSpPr>
        <p:spPr>
          <a:xfrm>
            <a:off x="4054954" y="3373982"/>
            <a:ext cx="117961" cy="268711"/>
          </a:xfrm>
          <a:custGeom>
            <a:avLst/>
            <a:gdLst/>
            <a:ahLst/>
            <a:cxnLst/>
            <a:rect l="l" t="t" r="r" b="b"/>
            <a:pathLst>
              <a:path w="2299" h="5237" extrusionOk="0">
                <a:moveTo>
                  <a:pt x="128" y="1"/>
                </a:moveTo>
                <a:lnTo>
                  <a:pt x="0" y="512"/>
                </a:lnTo>
                <a:lnTo>
                  <a:pt x="1916" y="4981"/>
                </a:lnTo>
                <a:lnTo>
                  <a:pt x="2299" y="5236"/>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94" name="Google Shape;2594;p36"/>
          <p:cNvSpPr/>
          <p:nvPr/>
        </p:nvSpPr>
        <p:spPr>
          <a:xfrm>
            <a:off x="4054954" y="3373982"/>
            <a:ext cx="117961" cy="268711"/>
          </a:xfrm>
          <a:custGeom>
            <a:avLst/>
            <a:gdLst/>
            <a:ahLst/>
            <a:cxnLst/>
            <a:rect l="l" t="t" r="r" b="b"/>
            <a:pathLst>
              <a:path w="2299" h="5237" fill="none" extrusionOk="0">
                <a:moveTo>
                  <a:pt x="128" y="1"/>
                </a:moveTo>
                <a:lnTo>
                  <a:pt x="0" y="512"/>
                </a:lnTo>
                <a:lnTo>
                  <a:pt x="1916" y="4981"/>
                </a:lnTo>
                <a:lnTo>
                  <a:pt x="2299" y="5236"/>
                </a:lnTo>
                <a:lnTo>
                  <a:pt x="128" y="1"/>
                </a:lnTo>
              </a:path>
            </a:pathLst>
          </a:custGeom>
          <a:noFill/>
          <a:ln>
            <a:noFill/>
          </a:ln>
        </p:spPr>
        <p:txBody>
          <a:bodyPr spcFirstLastPara="1" wrap="square" lIns="121900" tIns="121900" rIns="121900" bIns="121900" anchor="ctr" anchorCtr="0">
            <a:noAutofit/>
          </a:bodyPr>
          <a:lstStyle/>
          <a:p>
            <a:endParaRPr sz="2400"/>
          </a:p>
        </p:txBody>
      </p:sp>
      <p:sp>
        <p:nvSpPr>
          <p:cNvPr id="2595" name="Google Shape;2595;p36"/>
          <p:cNvSpPr/>
          <p:nvPr/>
        </p:nvSpPr>
        <p:spPr>
          <a:xfrm>
            <a:off x="4186005" y="3341244"/>
            <a:ext cx="216272" cy="550403"/>
          </a:xfrm>
          <a:custGeom>
            <a:avLst/>
            <a:gdLst/>
            <a:ahLst/>
            <a:cxnLst/>
            <a:rect l="l" t="t" r="r" b="b"/>
            <a:pathLst>
              <a:path w="4215" h="10727" extrusionOk="0">
                <a:moveTo>
                  <a:pt x="2937" y="0"/>
                </a:moveTo>
                <a:lnTo>
                  <a:pt x="0" y="1660"/>
                </a:lnTo>
                <a:lnTo>
                  <a:pt x="0" y="10727"/>
                </a:lnTo>
                <a:lnTo>
                  <a:pt x="383" y="10472"/>
                </a:lnTo>
                <a:lnTo>
                  <a:pt x="383" y="1916"/>
                </a:lnTo>
                <a:lnTo>
                  <a:pt x="2554" y="767"/>
                </a:lnTo>
                <a:lnTo>
                  <a:pt x="3703" y="8556"/>
                </a:lnTo>
                <a:lnTo>
                  <a:pt x="4214" y="8301"/>
                </a:lnTo>
                <a:lnTo>
                  <a:pt x="2937"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596" name="Google Shape;2596;p36"/>
          <p:cNvSpPr/>
          <p:nvPr/>
        </p:nvSpPr>
        <p:spPr>
          <a:xfrm>
            <a:off x="4186005" y="3341244"/>
            <a:ext cx="216272" cy="550403"/>
          </a:xfrm>
          <a:custGeom>
            <a:avLst/>
            <a:gdLst/>
            <a:ahLst/>
            <a:cxnLst/>
            <a:rect l="l" t="t" r="r" b="b"/>
            <a:pathLst>
              <a:path w="4215" h="10727" fill="none" extrusionOk="0">
                <a:moveTo>
                  <a:pt x="383" y="1916"/>
                </a:moveTo>
                <a:lnTo>
                  <a:pt x="2554" y="767"/>
                </a:lnTo>
                <a:lnTo>
                  <a:pt x="3703" y="8556"/>
                </a:lnTo>
                <a:lnTo>
                  <a:pt x="4214" y="8301"/>
                </a:lnTo>
                <a:lnTo>
                  <a:pt x="2937" y="0"/>
                </a:lnTo>
                <a:lnTo>
                  <a:pt x="0" y="1660"/>
                </a:lnTo>
                <a:lnTo>
                  <a:pt x="0" y="10727"/>
                </a:lnTo>
                <a:lnTo>
                  <a:pt x="383" y="10472"/>
                </a:lnTo>
                <a:lnTo>
                  <a:pt x="383" y="1916"/>
                </a:lnTo>
              </a:path>
            </a:pathLst>
          </a:custGeom>
          <a:noFill/>
          <a:ln>
            <a:noFill/>
          </a:ln>
        </p:spPr>
        <p:txBody>
          <a:bodyPr spcFirstLastPara="1" wrap="square" lIns="121900" tIns="121900" rIns="121900" bIns="121900" anchor="ctr" anchorCtr="0">
            <a:noAutofit/>
          </a:bodyPr>
          <a:lstStyle/>
          <a:p>
            <a:endParaRPr sz="2400"/>
          </a:p>
        </p:txBody>
      </p:sp>
      <p:sp>
        <p:nvSpPr>
          <p:cNvPr id="2597" name="Google Shape;2597;p36"/>
          <p:cNvSpPr/>
          <p:nvPr/>
        </p:nvSpPr>
        <p:spPr>
          <a:xfrm>
            <a:off x="3969775" y="3341244"/>
            <a:ext cx="216272" cy="550403"/>
          </a:xfrm>
          <a:custGeom>
            <a:avLst/>
            <a:gdLst/>
            <a:ahLst/>
            <a:cxnLst/>
            <a:rect l="l" t="t" r="r" b="b"/>
            <a:pathLst>
              <a:path w="4215" h="10727" extrusionOk="0">
                <a:moveTo>
                  <a:pt x="1277" y="0"/>
                </a:moveTo>
                <a:lnTo>
                  <a:pt x="0" y="8301"/>
                </a:lnTo>
                <a:lnTo>
                  <a:pt x="511" y="8556"/>
                </a:lnTo>
                <a:lnTo>
                  <a:pt x="1660" y="767"/>
                </a:lnTo>
                <a:lnTo>
                  <a:pt x="3831" y="1916"/>
                </a:lnTo>
                <a:lnTo>
                  <a:pt x="3831" y="10472"/>
                </a:lnTo>
                <a:lnTo>
                  <a:pt x="4214" y="10727"/>
                </a:lnTo>
                <a:lnTo>
                  <a:pt x="4214" y="1660"/>
                </a:lnTo>
                <a:lnTo>
                  <a:pt x="1277"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598" name="Google Shape;2598;p36"/>
          <p:cNvSpPr/>
          <p:nvPr/>
        </p:nvSpPr>
        <p:spPr>
          <a:xfrm>
            <a:off x="3969775" y="3341244"/>
            <a:ext cx="216272" cy="550403"/>
          </a:xfrm>
          <a:custGeom>
            <a:avLst/>
            <a:gdLst/>
            <a:ahLst/>
            <a:cxnLst/>
            <a:rect l="l" t="t" r="r" b="b"/>
            <a:pathLst>
              <a:path w="4215" h="10727" fill="none" extrusionOk="0">
                <a:moveTo>
                  <a:pt x="3831" y="1916"/>
                </a:moveTo>
                <a:lnTo>
                  <a:pt x="1660" y="767"/>
                </a:lnTo>
                <a:lnTo>
                  <a:pt x="511" y="8556"/>
                </a:lnTo>
                <a:lnTo>
                  <a:pt x="0" y="8301"/>
                </a:lnTo>
                <a:lnTo>
                  <a:pt x="1277" y="0"/>
                </a:lnTo>
                <a:lnTo>
                  <a:pt x="4214" y="1660"/>
                </a:lnTo>
                <a:lnTo>
                  <a:pt x="4214" y="10727"/>
                </a:lnTo>
                <a:lnTo>
                  <a:pt x="3831" y="10472"/>
                </a:lnTo>
                <a:lnTo>
                  <a:pt x="3831" y="1916"/>
                </a:lnTo>
              </a:path>
            </a:pathLst>
          </a:custGeom>
          <a:noFill/>
          <a:ln>
            <a:noFill/>
          </a:ln>
        </p:spPr>
        <p:txBody>
          <a:bodyPr spcFirstLastPara="1" wrap="square" lIns="121900" tIns="121900" rIns="121900" bIns="121900" anchor="ctr" anchorCtr="0">
            <a:noAutofit/>
          </a:bodyPr>
          <a:lstStyle/>
          <a:p>
            <a:endParaRPr sz="2400"/>
          </a:p>
        </p:txBody>
      </p:sp>
      <p:sp>
        <p:nvSpPr>
          <p:cNvPr id="2599" name="Google Shape;2599;p36"/>
          <p:cNvSpPr/>
          <p:nvPr/>
        </p:nvSpPr>
        <p:spPr>
          <a:xfrm>
            <a:off x="4022166" y="3321592"/>
            <a:ext cx="327665" cy="111445"/>
          </a:xfrm>
          <a:custGeom>
            <a:avLst/>
            <a:gdLst/>
            <a:ahLst/>
            <a:cxnLst/>
            <a:rect l="l" t="t" r="r" b="b"/>
            <a:pathLst>
              <a:path w="6386" h="2172" extrusionOk="0">
                <a:moveTo>
                  <a:pt x="1" y="0"/>
                </a:moveTo>
                <a:lnTo>
                  <a:pt x="3193" y="2171"/>
                </a:lnTo>
                <a:lnTo>
                  <a:pt x="6386" y="383"/>
                </a:lnTo>
                <a:lnTo>
                  <a:pt x="6386"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00" name="Google Shape;2600;p36"/>
          <p:cNvSpPr/>
          <p:nvPr/>
        </p:nvSpPr>
        <p:spPr>
          <a:xfrm>
            <a:off x="4022166" y="3321592"/>
            <a:ext cx="327665" cy="111445"/>
          </a:xfrm>
          <a:custGeom>
            <a:avLst/>
            <a:gdLst/>
            <a:ahLst/>
            <a:cxnLst/>
            <a:rect l="l" t="t" r="r" b="b"/>
            <a:pathLst>
              <a:path w="6386" h="2172" fill="none" extrusionOk="0">
                <a:moveTo>
                  <a:pt x="1" y="0"/>
                </a:moveTo>
                <a:lnTo>
                  <a:pt x="6386" y="0"/>
                </a:lnTo>
                <a:lnTo>
                  <a:pt x="6386" y="383"/>
                </a:lnTo>
                <a:lnTo>
                  <a:pt x="3193" y="2171"/>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601" name="Google Shape;2601;p36"/>
          <p:cNvSpPr/>
          <p:nvPr/>
        </p:nvSpPr>
        <p:spPr>
          <a:xfrm>
            <a:off x="4022166" y="3321592"/>
            <a:ext cx="163884" cy="111445"/>
          </a:xfrm>
          <a:custGeom>
            <a:avLst/>
            <a:gdLst/>
            <a:ahLst/>
            <a:cxnLst/>
            <a:rect l="l" t="t" r="r" b="b"/>
            <a:pathLst>
              <a:path w="3194" h="2172" extrusionOk="0">
                <a:moveTo>
                  <a:pt x="1" y="0"/>
                </a:moveTo>
                <a:lnTo>
                  <a:pt x="1" y="383"/>
                </a:lnTo>
                <a:lnTo>
                  <a:pt x="3193" y="2171"/>
                </a:lnTo>
                <a:lnTo>
                  <a:pt x="3193" y="1916"/>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02" name="Google Shape;2602;p36"/>
          <p:cNvSpPr/>
          <p:nvPr/>
        </p:nvSpPr>
        <p:spPr>
          <a:xfrm>
            <a:off x="4022166" y="3321592"/>
            <a:ext cx="163884" cy="111445"/>
          </a:xfrm>
          <a:custGeom>
            <a:avLst/>
            <a:gdLst/>
            <a:ahLst/>
            <a:cxnLst/>
            <a:rect l="l" t="t" r="r" b="b"/>
            <a:pathLst>
              <a:path w="3194" h="2172" fill="none" extrusionOk="0">
                <a:moveTo>
                  <a:pt x="3193" y="2171"/>
                </a:moveTo>
                <a:lnTo>
                  <a:pt x="1" y="383"/>
                </a:lnTo>
                <a:lnTo>
                  <a:pt x="1" y="0"/>
                </a:lnTo>
                <a:lnTo>
                  <a:pt x="3193" y="1916"/>
                </a:lnTo>
                <a:lnTo>
                  <a:pt x="3193" y="2171"/>
                </a:lnTo>
              </a:path>
            </a:pathLst>
          </a:custGeom>
          <a:noFill/>
          <a:ln>
            <a:noFill/>
          </a:ln>
        </p:spPr>
        <p:txBody>
          <a:bodyPr spcFirstLastPara="1" wrap="square" lIns="121900" tIns="121900" rIns="121900" bIns="121900" anchor="ctr" anchorCtr="0">
            <a:noAutofit/>
          </a:bodyPr>
          <a:lstStyle/>
          <a:p>
            <a:endParaRPr sz="2400"/>
          </a:p>
        </p:txBody>
      </p:sp>
      <p:sp>
        <p:nvSpPr>
          <p:cNvPr id="2603" name="Google Shape;2603;p36"/>
          <p:cNvSpPr/>
          <p:nvPr/>
        </p:nvSpPr>
        <p:spPr>
          <a:xfrm>
            <a:off x="4022166" y="3229846"/>
            <a:ext cx="327665" cy="190052"/>
          </a:xfrm>
          <a:custGeom>
            <a:avLst/>
            <a:gdLst/>
            <a:ahLst/>
            <a:cxnLst/>
            <a:rect l="l" t="t" r="r" b="b"/>
            <a:pathLst>
              <a:path w="6386" h="3704" extrusionOk="0">
                <a:moveTo>
                  <a:pt x="3193" y="1"/>
                </a:moveTo>
                <a:lnTo>
                  <a:pt x="1" y="1788"/>
                </a:lnTo>
                <a:lnTo>
                  <a:pt x="3193" y="3704"/>
                </a:lnTo>
                <a:lnTo>
                  <a:pt x="6386" y="1788"/>
                </a:lnTo>
                <a:lnTo>
                  <a:pt x="3193"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04" name="Google Shape;2604;p36"/>
          <p:cNvSpPr/>
          <p:nvPr/>
        </p:nvSpPr>
        <p:spPr>
          <a:xfrm>
            <a:off x="4022166" y="3229846"/>
            <a:ext cx="327665" cy="190052"/>
          </a:xfrm>
          <a:custGeom>
            <a:avLst/>
            <a:gdLst/>
            <a:ahLst/>
            <a:cxnLst/>
            <a:rect l="l" t="t" r="r" b="b"/>
            <a:pathLst>
              <a:path w="6386" h="3704" fill="none" extrusionOk="0">
                <a:moveTo>
                  <a:pt x="3193" y="3704"/>
                </a:moveTo>
                <a:lnTo>
                  <a:pt x="1" y="1788"/>
                </a:lnTo>
                <a:lnTo>
                  <a:pt x="3193" y="1"/>
                </a:lnTo>
                <a:lnTo>
                  <a:pt x="6386" y="1788"/>
                </a:lnTo>
                <a:lnTo>
                  <a:pt x="3193" y="3704"/>
                </a:lnTo>
              </a:path>
            </a:pathLst>
          </a:custGeom>
          <a:noFill/>
          <a:ln>
            <a:noFill/>
          </a:ln>
        </p:spPr>
        <p:txBody>
          <a:bodyPr spcFirstLastPara="1" wrap="square" lIns="121900" tIns="121900" rIns="121900" bIns="121900" anchor="ctr" anchorCtr="0">
            <a:noAutofit/>
          </a:bodyPr>
          <a:lstStyle/>
          <a:p>
            <a:endParaRPr sz="2400"/>
          </a:p>
        </p:txBody>
      </p:sp>
      <p:sp>
        <p:nvSpPr>
          <p:cNvPr id="2605" name="Google Shape;2605;p36"/>
          <p:cNvSpPr/>
          <p:nvPr/>
        </p:nvSpPr>
        <p:spPr>
          <a:xfrm>
            <a:off x="4041817" y="3236413"/>
            <a:ext cx="288363" cy="170400"/>
          </a:xfrm>
          <a:custGeom>
            <a:avLst/>
            <a:gdLst/>
            <a:ahLst/>
            <a:cxnLst/>
            <a:rect l="l" t="t" r="r" b="b"/>
            <a:pathLst>
              <a:path w="5620" h="3321" extrusionOk="0">
                <a:moveTo>
                  <a:pt x="2810" y="0"/>
                </a:moveTo>
                <a:lnTo>
                  <a:pt x="1" y="1660"/>
                </a:lnTo>
                <a:lnTo>
                  <a:pt x="2810" y="3320"/>
                </a:lnTo>
                <a:lnTo>
                  <a:pt x="5619" y="1660"/>
                </a:lnTo>
                <a:lnTo>
                  <a:pt x="2810" y="0"/>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2606" name="Google Shape;2606;p36"/>
          <p:cNvSpPr/>
          <p:nvPr/>
        </p:nvSpPr>
        <p:spPr>
          <a:xfrm>
            <a:off x="4041817" y="3236413"/>
            <a:ext cx="288363" cy="170400"/>
          </a:xfrm>
          <a:custGeom>
            <a:avLst/>
            <a:gdLst/>
            <a:ahLst/>
            <a:cxnLst/>
            <a:rect l="l" t="t" r="r" b="b"/>
            <a:pathLst>
              <a:path w="5620" h="3321" fill="none" extrusionOk="0">
                <a:moveTo>
                  <a:pt x="2810" y="0"/>
                </a:moveTo>
                <a:lnTo>
                  <a:pt x="1" y="1660"/>
                </a:lnTo>
                <a:lnTo>
                  <a:pt x="2810" y="3320"/>
                </a:lnTo>
                <a:lnTo>
                  <a:pt x="5619" y="1660"/>
                </a:lnTo>
                <a:lnTo>
                  <a:pt x="2810" y="0"/>
                </a:lnTo>
              </a:path>
            </a:pathLst>
          </a:custGeom>
          <a:noFill/>
          <a:ln>
            <a:noFill/>
          </a:ln>
        </p:spPr>
        <p:txBody>
          <a:bodyPr spcFirstLastPara="1" wrap="square" lIns="121900" tIns="121900" rIns="121900" bIns="121900" anchor="ctr" anchorCtr="0">
            <a:noAutofit/>
          </a:bodyPr>
          <a:lstStyle/>
          <a:p>
            <a:endParaRPr sz="2400"/>
          </a:p>
        </p:txBody>
      </p:sp>
      <p:sp>
        <p:nvSpPr>
          <p:cNvPr id="2607" name="Google Shape;2607;p36"/>
          <p:cNvSpPr/>
          <p:nvPr/>
        </p:nvSpPr>
        <p:spPr>
          <a:xfrm>
            <a:off x="4054954" y="3131583"/>
            <a:ext cx="124529" cy="183484"/>
          </a:xfrm>
          <a:custGeom>
            <a:avLst/>
            <a:gdLst/>
            <a:ahLst/>
            <a:cxnLst/>
            <a:rect l="l" t="t" r="r" b="b"/>
            <a:pathLst>
              <a:path w="2427" h="3576" extrusionOk="0">
                <a:moveTo>
                  <a:pt x="2299" y="0"/>
                </a:moveTo>
                <a:lnTo>
                  <a:pt x="0" y="3576"/>
                </a:lnTo>
                <a:lnTo>
                  <a:pt x="256" y="3576"/>
                </a:lnTo>
                <a:lnTo>
                  <a:pt x="2426" y="383"/>
                </a:lnTo>
                <a:lnTo>
                  <a:pt x="242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08" name="Google Shape;2608;p36"/>
          <p:cNvSpPr/>
          <p:nvPr/>
        </p:nvSpPr>
        <p:spPr>
          <a:xfrm>
            <a:off x="4061471" y="3131583"/>
            <a:ext cx="124581" cy="190052"/>
          </a:xfrm>
          <a:custGeom>
            <a:avLst/>
            <a:gdLst/>
            <a:ahLst/>
            <a:cxnLst/>
            <a:rect l="l" t="t" r="r" b="b"/>
            <a:pathLst>
              <a:path w="2428" h="3704" extrusionOk="0">
                <a:moveTo>
                  <a:pt x="2299" y="0"/>
                </a:moveTo>
                <a:lnTo>
                  <a:pt x="1" y="3703"/>
                </a:lnTo>
                <a:lnTo>
                  <a:pt x="256" y="3576"/>
                </a:lnTo>
                <a:lnTo>
                  <a:pt x="2427" y="383"/>
                </a:lnTo>
                <a:lnTo>
                  <a:pt x="2299"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09" name="Google Shape;2609;p36"/>
          <p:cNvSpPr/>
          <p:nvPr/>
        </p:nvSpPr>
        <p:spPr>
          <a:xfrm>
            <a:off x="4192523" y="3131583"/>
            <a:ext cx="124581" cy="183484"/>
          </a:xfrm>
          <a:custGeom>
            <a:avLst/>
            <a:gdLst/>
            <a:ahLst/>
            <a:cxnLst/>
            <a:rect l="l" t="t" r="r" b="b"/>
            <a:pathLst>
              <a:path w="2428" h="3576" extrusionOk="0">
                <a:moveTo>
                  <a:pt x="1" y="0"/>
                </a:moveTo>
                <a:lnTo>
                  <a:pt x="1" y="383"/>
                </a:lnTo>
                <a:lnTo>
                  <a:pt x="2172" y="3576"/>
                </a:lnTo>
                <a:lnTo>
                  <a:pt x="2427" y="3576"/>
                </a:lnTo>
                <a:lnTo>
                  <a:pt x="12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10" name="Google Shape;2610;p36"/>
          <p:cNvSpPr/>
          <p:nvPr/>
        </p:nvSpPr>
        <p:spPr>
          <a:xfrm>
            <a:off x="4186006" y="3131583"/>
            <a:ext cx="124529" cy="190052"/>
          </a:xfrm>
          <a:custGeom>
            <a:avLst/>
            <a:gdLst/>
            <a:ahLst/>
            <a:cxnLst/>
            <a:rect l="l" t="t" r="r" b="b"/>
            <a:pathLst>
              <a:path w="2427" h="3704" extrusionOk="0">
                <a:moveTo>
                  <a:pt x="128" y="0"/>
                </a:moveTo>
                <a:lnTo>
                  <a:pt x="0" y="383"/>
                </a:lnTo>
                <a:lnTo>
                  <a:pt x="2171" y="3576"/>
                </a:lnTo>
                <a:lnTo>
                  <a:pt x="2426" y="3703"/>
                </a:lnTo>
                <a:lnTo>
                  <a:pt x="12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11" name="Google Shape;2611;p36"/>
          <p:cNvSpPr/>
          <p:nvPr/>
        </p:nvSpPr>
        <p:spPr>
          <a:xfrm>
            <a:off x="4081124" y="3111931"/>
            <a:ext cx="98361" cy="65523"/>
          </a:xfrm>
          <a:custGeom>
            <a:avLst/>
            <a:gdLst/>
            <a:ahLst/>
            <a:cxnLst/>
            <a:rect l="l" t="t" r="r" b="b"/>
            <a:pathLst>
              <a:path w="1917" h="1277" extrusionOk="0">
                <a:moveTo>
                  <a:pt x="1789" y="0"/>
                </a:moveTo>
                <a:lnTo>
                  <a:pt x="1" y="1149"/>
                </a:lnTo>
                <a:lnTo>
                  <a:pt x="1" y="1277"/>
                </a:lnTo>
                <a:lnTo>
                  <a:pt x="1916" y="255"/>
                </a:lnTo>
                <a:lnTo>
                  <a:pt x="1916" y="128"/>
                </a:lnTo>
                <a:lnTo>
                  <a:pt x="178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12" name="Google Shape;2612;p36"/>
          <p:cNvSpPr/>
          <p:nvPr/>
        </p:nvSpPr>
        <p:spPr>
          <a:xfrm>
            <a:off x="4087692" y="3118447"/>
            <a:ext cx="91793" cy="65575"/>
          </a:xfrm>
          <a:custGeom>
            <a:avLst/>
            <a:gdLst/>
            <a:ahLst/>
            <a:cxnLst/>
            <a:rect l="l" t="t" r="r" b="b"/>
            <a:pathLst>
              <a:path w="1789" h="1278" extrusionOk="0">
                <a:moveTo>
                  <a:pt x="1788" y="1"/>
                </a:moveTo>
                <a:lnTo>
                  <a:pt x="1" y="1022"/>
                </a:lnTo>
                <a:lnTo>
                  <a:pt x="1" y="1278"/>
                </a:lnTo>
                <a:lnTo>
                  <a:pt x="1788" y="256"/>
                </a:lnTo>
                <a:lnTo>
                  <a:pt x="1788"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13" name="Google Shape;2613;p36"/>
          <p:cNvSpPr/>
          <p:nvPr/>
        </p:nvSpPr>
        <p:spPr>
          <a:xfrm>
            <a:off x="4074607" y="3013617"/>
            <a:ext cx="104877" cy="157316"/>
          </a:xfrm>
          <a:custGeom>
            <a:avLst/>
            <a:gdLst/>
            <a:ahLst/>
            <a:cxnLst/>
            <a:rect l="l" t="t" r="r" b="b"/>
            <a:pathLst>
              <a:path w="2044" h="3066" extrusionOk="0">
                <a:moveTo>
                  <a:pt x="1916" y="1"/>
                </a:moveTo>
                <a:lnTo>
                  <a:pt x="0" y="3065"/>
                </a:lnTo>
                <a:lnTo>
                  <a:pt x="256" y="3065"/>
                </a:lnTo>
                <a:lnTo>
                  <a:pt x="1916" y="384"/>
                </a:lnTo>
                <a:lnTo>
                  <a:pt x="2043"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14" name="Google Shape;2614;p36"/>
          <p:cNvSpPr/>
          <p:nvPr/>
        </p:nvSpPr>
        <p:spPr>
          <a:xfrm>
            <a:off x="4081124" y="3013617"/>
            <a:ext cx="98361" cy="157316"/>
          </a:xfrm>
          <a:custGeom>
            <a:avLst/>
            <a:gdLst/>
            <a:ahLst/>
            <a:cxnLst/>
            <a:rect l="l" t="t" r="r" b="b"/>
            <a:pathLst>
              <a:path w="1917" h="3066" extrusionOk="0">
                <a:moveTo>
                  <a:pt x="1916" y="1"/>
                </a:moveTo>
                <a:lnTo>
                  <a:pt x="1" y="3065"/>
                </a:lnTo>
                <a:lnTo>
                  <a:pt x="256" y="2938"/>
                </a:lnTo>
                <a:lnTo>
                  <a:pt x="1916" y="384"/>
                </a:lnTo>
                <a:lnTo>
                  <a:pt x="1916"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15" name="Google Shape;2615;p36"/>
          <p:cNvSpPr/>
          <p:nvPr/>
        </p:nvSpPr>
        <p:spPr>
          <a:xfrm>
            <a:off x="4192524" y="3111931"/>
            <a:ext cx="98361" cy="65523"/>
          </a:xfrm>
          <a:custGeom>
            <a:avLst/>
            <a:gdLst/>
            <a:ahLst/>
            <a:cxnLst/>
            <a:rect l="l" t="t" r="r" b="b"/>
            <a:pathLst>
              <a:path w="1917" h="1277" extrusionOk="0">
                <a:moveTo>
                  <a:pt x="129" y="0"/>
                </a:moveTo>
                <a:lnTo>
                  <a:pt x="1" y="128"/>
                </a:lnTo>
                <a:lnTo>
                  <a:pt x="1" y="255"/>
                </a:lnTo>
                <a:lnTo>
                  <a:pt x="1916" y="1277"/>
                </a:lnTo>
                <a:lnTo>
                  <a:pt x="1916" y="1149"/>
                </a:lnTo>
                <a:lnTo>
                  <a:pt x="12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16" name="Google Shape;2616;p36"/>
          <p:cNvSpPr/>
          <p:nvPr/>
        </p:nvSpPr>
        <p:spPr>
          <a:xfrm>
            <a:off x="4186006" y="3118447"/>
            <a:ext cx="98309" cy="65575"/>
          </a:xfrm>
          <a:custGeom>
            <a:avLst/>
            <a:gdLst/>
            <a:ahLst/>
            <a:cxnLst/>
            <a:rect l="l" t="t" r="r" b="b"/>
            <a:pathLst>
              <a:path w="1916" h="1278" extrusionOk="0">
                <a:moveTo>
                  <a:pt x="128" y="1"/>
                </a:moveTo>
                <a:lnTo>
                  <a:pt x="0" y="256"/>
                </a:lnTo>
                <a:lnTo>
                  <a:pt x="1916" y="1278"/>
                </a:lnTo>
                <a:lnTo>
                  <a:pt x="1916" y="1022"/>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17" name="Google Shape;2617;p36"/>
          <p:cNvSpPr/>
          <p:nvPr/>
        </p:nvSpPr>
        <p:spPr>
          <a:xfrm>
            <a:off x="4192523" y="3013617"/>
            <a:ext cx="104877" cy="157316"/>
          </a:xfrm>
          <a:custGeom>
            <a:avLst/>
            <a:gdLst/>
            <a:ahLst/>
            <a:cxnLst/>
            <a:rect l="l" t="t" r="r" b="b"/>
            <a:pathLst>
              <a:path w="2044" h="3066" extrusionOk="0">
                <a:moveTo>
                  <a:pt x="1" y="1"/>
                </a:moveTo>
                <a:lnTo>
                  <a:pt x="1" y="384"/>
                </a:lnTo>
                <a:lnTo>
                  <a:pt x="1789" y="3065"/>
                </a:lnTo>
                <a:lnTo>
                  <a:pt x="2044" y="3065"/>
                </a:lnTo>
                <a:lnTo>
                  <a:pt x="12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18" name="Google Shape;2618;p36"/>
          <p:cNvSpPr/>
          <p:nvPr/>
        </p:nvSpPr>
        <p:spPr>
          <a:xfrm>
            <a:off x="4186006" y="3013617"/>
            <a:ext cx="104877" cy="157316"/>
          </a:xfrm>
          <a:custGeom>
            <a:avLst/>
            <a:gdLst/>
            <a:ahLst/>
            <a:cxnLst/>
            <a:rect l="l" t="t" r="r" b="b"/>
            <a:pathLst>
              <a:path w="2044" h="3066" extrusionOk="0">
                <a:moveTo>
                  <a:pt x="128" y="1"/>
                </a:moveTo>
                <a:lnTo>
                  <a:pt x="0" y="384"/>
                </a:lnTo>
                <a:lnTo>
                  <a:pt x="1660" y="2938"/>
                </a:lnTo>
                <a:lnTo>
                  <a:pt x="2043" y="3065"/>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19" name="Google Shape;2619;p36"/>
          <p:cNvSpPr/>
          <p:nvPr/>
        </p:nvSpPr>
        <p:spPr>
          <a:xfrm>
            <a:off x="4048386" y="3020184"/>
            <a:ext cx="59007" cy="314531"/>
          </a:xfrm>
          <a:custGeom>
            <a:avLst/>
            <a:gdLst/>
            <a:ahLst/>
            <a:cxnLst/>
            <a:rect l="l" t="t" r="r" b="b"/>
            <a:pathLst>
              <a:path w="1150" h="6130" extrusionOk="0">
                <a:moveTo>
                  <a:pt x="894" y="0"/>
                </a:moveTo>
                <a:lnTo>
                  <a:pt x="1" y="5874"/>
                </a:lnTo>
                <a:lnTo>
                  <a:pt x="128" y="6130"/>
                </a:lnTo>
                <a:lnTo>
                  <a:pt x="384" y="6002"/>
                </a:lnTo>
                <a:lnTo>
                  <a:pt x="1150" y="511"/>
                </a:lnTo>
                <a:lnTo>
                  <a:pt x="89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20" name="Google Shape;2620;p36"/>
          <p:cNvSpPr/>
          <p:nvPr/>
        </p:nvSpPr>
        <p:spPr>
          <a:xfrm>
            <a:off x="4264617" y="3020184"/>
            <a:ext cx="59007" cy="314531"/>
          </a:xfrm>
          <a:custGeom>
            <a:avLst/>
            <a:gdLst/>
            <a:ahLst/>
            <a:cxnLst/>
            <a:rect l="l" t="t" r="r" b="b"/>
            <a:pathLst>
              <a:path w="1150" h="6130" extrusionOk="0">
                <a:moveTo>
                  <a:pt x="256" y="0"/>
                </a:moveTo>
                <a:lnTo>
                  <a:pt x="0" y="511"/>
                </a:lnTo>
                <a:lnTo>
                  <a:pt x="767" y="6002"/>
                </a:lnTo>
                <a:lnTo>
                  <a:pt x="1022" y="6130"/>
                </a:lnTo>
                <a:lnTo>
                  <a:pt x="1150" y="5874"/>
                </a:lnTo>
                <a:lnTo>
                  <a:pt x="256"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21" name="Google Shape;2621;p36"/>
          <p:cNvSpPr/>
          <p:nvPr/>
        </p:nvSpPr>
        <p:spPr>
          <a:xfrm>
            <a:off x="4126996" y="3262635"/>
            <a:ext cx="118013" cy="98309"/>
          </a:xfrm>
          <a:custGeom>
            <a:avLst/>
            <a:gdLst/>
            <a:ahLst/>
            <a:cxnLst/>
            <a:rect l="l" t="t" r="r" b="b"/>
            <a:pathLst>
              <a:path w="2300" h="1916" extrusionOk="0">
                <a:moveTo>
                  <a:pt x="1" y="0"/>
                </a:moveTo>
                <a:lnTo>
                  <a:pt x="1150" y="1915"/>
                </a:lnTo>
                <a:lnTo>
                  <a:pt x="2299" y="1149"/>
                </a:lnTo>
                <a:lnTo>
                  <a:pt x="2299"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2622" name="Google Shape;2622;p36"/>
          <p:cNvSpPr/>
          <p:nvPr/>
        </p:nvSpPr>
        <p:spPr>
          <a:xfrm>
            <a:off x="4126997" y="3262635"/>
            <a:ext cx="59057" cy="98309"/>
          </a:xfrm>
          <a:custGeom>
            <a:avLst/>
            <a:gdLst/>
            <a:ahLst/>
            <a:cxnLst/>
            <a:rect l="l" t="t" r="r" b="b"/>
            <a:pathLst>
              <a:path w="1151" h="1916" extrusionOk="0">
                <a:moveTo>
                  <a:pt x="1" y="0"/>
                </a:moveTo>
                <a:lnTo>
                  <a:pt x="1" y="1149"/>
                </a:lnTo>
                <a:lnTo>
                  <a:pt x="1150" y="1915"/>
                </a:lnTo>
                <a:lnTo>
                  <a:pt x="1150" y="766"/>
                </a:lnTo>
                <a:lnTo>
                  <a:pt x="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23" name="Google Shape;2623;p36"/>
          <p:cNvSpPr/>
          <p:nvPr/>
        </p:nvSpPr>
        <p:spPr>
          <a:xfrm>
            <a:off x="4126996" y="3229846"/>
            <a:ext cx="118013" cy="72141"/>
          </a:xfrm>
          <a:custGeom>
            <a:avLst/>
            <a:gdLst/>
            <a:ahLst/>
            <a:cxnLst/>
            <a:rect l="l" t="t" r="r" b="b"/>
            <a:pathLst>
              <a:path w="2300" h="1406" extrusionOk="0">
                <a:moveTo>
                  <a:pt x="1150" y="1"/>
                </a:moveTo>
                <a:lnTo>
                  <a:pt x="1" y="639"/>
                </a:lnTo>
                <a:lnTo>
                  <a:pt x="1150" y="1405"/>
                </a:lnTo>
                <a:lnTo>
                  <a:pt x="2299" y="639"/>
                </a:lnTo>
                <a:lnTo>
                  <a:pt x="115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24" name="Google Shape;2624;p36"/>
          <p:cNvSpPr/>
          <p:nvPr/>
        </p:nvSpPr>
        <p:spPr>
          <a:xfrm>
            <a:off x="4166353" y="3079142"/>
            <a:ext cx="39355" cy="196620"/>
          </a:xfrm>
          <a:custGeom>
            <a:avLst/>
            <a:gdLst/>
            <a:ahLst/>
            <a:cxnLst/>
            <a:rect l="l" t="t" r="r" b="b"/>
            <a:pathLst>
              <a:path w="767" h="3832" extrusionOk="0">
                <a:moveTo>
                  <a:pt x="0" y="1"/>
                </a:moveTo>
                <a:lnTo>
                  <a:pt x="0" y="3704"/>
                </a:lnTo>
                <a:lnTo>
                  <a:pt x="128" y="3831"/>
                </a:lnTo>
                <a:lnTo>
                  <a:pt x="639" y="3831"/>
                </a:lnTo>
                <a:lnTo>
                  <a:pt x="766" y="3704"/>
                </a:lnTo>
                <a:lnTo>
                  <a:pt x="766"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625" name="Google Shape;2625;p36"/>
          <p:cNvSpPr/>
          <p:nvPr/>
        </p:nvSpPr>
        <p:spPr>
          <a:xfrm>
            <a:off x="4166353" y="3072574"/>
            <a:ext cx="39355" cy="19703"/>
          </a:xfrm>
          <a:custGeom>
            <a:avLst/>
            <a:gdLst/>
            <a:ahLst/>
            <a:cxnLst/>
            <a:rect l="l" t="t" r="r" b="b"/>
            <a:pathLst>
              <a:path w="767" h="384" extrusionOk="0">
                <a:moveTo>
                  <a:pt x="128" y="1"/>
                </a:moveTo>
                <a:lnTo>
                  <a:pt x="0" y="129"/>
                </a:lnTo>
                <a:lnTo>
                  <a:pt x="128" y="384"/>
                </a:lnTo>
                <a:lnTo>
                  <a:pt x="639" y="384"/>
                </a:lnTo>
                <a:lnTo>
                  <a:pt x="766" y="129"/>
                </a:lnTo>
                <a:lnTo>
                  <a:pt x="639" y="1"/>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626" name="Google Shape;2626;p36"/>
          <p:cNvSpPr/>
          <p:nvPr/>
        </p:nvSpPr>
        <p:spPr>
          <a:xfrm>
            <a:off x="4192524" y="3190540"/>
            <a:ext cx="98361" cy="203136"/>
          </a:xfrm>
          <a:custGeom>
            <a:avLst/>
            <a:gdLst/>
            <a:ahLst/>
            <a:cxnLst/>
            <a:rect l="l" t="t" r="r" b="b"/>
            <a:pathLst>
              <a:path w="1917" h="3959" extrusionOk="0">
                <a:moveTo>
                  <a:pt x="1789" y="0"/>
                </a:moveTo>
                <a:lnTo>
                  <a:pt x="1" y="3959"/>
                </a:lnTo>
                <a:lnTo>
                  <a:pt x="256" y="3959"/>
                </a:lnTo>
                <a:lnTo>
                  <a:pt x="1916" y="383"/>
                </a:lnTo>
                <a:lnTo>
                  <a:pt x="191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27" name="Google Shape;2627;p36"/>
          <p:cNvSpPr/>
          <p:nvPr/>
        </p:nvSpPr>
        <p:spPr>
          <a:xfrm>
            <a:off x="4199091" y="3190540"/>
            <a:ext cx="98309" cy="209704"/>
          </a:xfrm>
          <a:custGeom>
            <a:avLst/>
            <a:gdLst/>
            <a:ahLst/>
            <a:cxnLst/>
            <a:rect l="l" t="t" r="r" b="b"/>
            <a:pathLst>
              <a:path w="1916" h="4087" extrusionOk="0">
                <a:moveTo>
                  <a:pt x="1788" y="0"/>
                </a:moveTo>
                <a:lnTo>
                  <a:pt x="1" y="4087"/>
                </a:lnTo>
                <a:lnTo>
                  <a:pt x="256" y="3959"/>
                </a:lnTo>
                <a:lnTo>
                  <a:pt x="1916" y="383"/>
                </a:lnTo>
                <a:lnTo>
                  <a:pt x="178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28" name="Google Shape;2628;p36"/>
          <p:cNvSpPr/>
          <p:nvPr/>
        </p:nvSpPr>
        <p:spPr>
          <a:xfrm>
            <a:off x="4074607" y="3190540"/>
            <a:ext cx="104877" cy="203136"/>
          </a:xfrm>
          <a:custGeom>
            <a:avLst/>
            <a:gdLst/>
            <a:ahLst/>
            <a:cxnLst/>
            <a:rect l="l" t="t" r="r" b="b"/>
            <a:pathLst>
              <a:path w="2044" h="3959" extrusionOk="0">
                <a:moveTo>
                  <a:pt x="256" y="0"/>
                </a:moveTo>
                <a:lnTo>
                  <a:pt x="0" y="128"/>
                </a:lnTo>
                <a:lnTo>
                  <a:pt x="128" y="383"/>
                </a:lnTo>
                <a:lnTo>
                  <a:pt x="1788" y="3959"/>
                </a:lnTo>
                <a:lnTo>
                  <a:pt x="2043" y="3959"/>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29" name="Google Shape;2629;p36"/>
          <p:cNvSpPr/>
          <p:nvPr/>
        </p:nvSpPr>
        <p:spPr>
          <a:xfrm>
            <a:off x="4074607" y="3197108"/>
            <a:ext cx="98309" cy="203136"/>
          </a:xfrm>
          <a:custGeom>
            <a:avLst/>
            <a:gdLst/>
            <a:ahLst/>
            <a:cxnLst/>
            <a:rect l="l" t="t" r="r" b="b"/>
            <a:pathLst>
              <a:path w="1916" h="3959" extrusionOk="0">
                <a:moveTo>
                  <a:pt x="0" y="0"/>
                </a:moveTo>
                <a:lnTo>
                  <a:pt x="0" y="255"/>
                </a:lnTo>
                <a:lnTo>
                  <a:pt x="1660" y="3831"/>
                </a:lnTo>
                <a:lnTo>
                  <a:pt x="1916" y="3959"/>
                </a:lnTo>
                <a:lnTo>
                  <a:pt x="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30" name="Google Shape;2630;p36"/>
          <p:cNvSpPr/>
          <p:nvPr/>
        </p:nvSpPr>
        <p:spPr>
          <a:xfrm>
            <a:off x="4192524" y="3177406"/>
            <a:ext cx="98361" cy="65575"/>
          </a:xfrm>
          <a:custGeom>
            <a:avLst/>
            <a:gdLst/>
            <a:ahLst/>
            <a:cxnLst/>
            <a:rect l="l" t="t" r="r" b="b"/>
            <a:pathLst>
              <a:path w="1917" h="1278" extrusionOk="0">
                <a:moveTo>
                  <a:pt x="1789" y="1"/>
                </a:moveTo>
                <a:lnTo>
                  <a:pt x="1" y="1023"/>
                </a:lnTo>
                <a:lnTo>
                  <a:pt x="1" y="1278"/>
                </a:lnTo>
                <a:lnTo>
                  <a:pt x="1916" y="256"/>
                </a:lnTo>
                <a:lnTo>
                  <a:pt x="1916" y="129"/>
                </a:lnTo>
                <a:lnTo>
                  <a:pt x="178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31" name="Google Shape;2631;p36"/>
          <p:cNvSpPr/>
          <p:nvPr/>
        </p:nvSpPr>
        <p:spPr>
          <a:xfrm>
            <a:off x="4199091" y="3183973"/>
            <a:ext cx="98309" cy="65575"/>
          </a:xfrm>
          <a:custGeom>
            <a:avLst/>
            <a:gdLst/>
            <a:ahLst/>
            <a:cxnLst/>
            <a:rect l="l" t="t" r="r" b="b"/>
            <a:pathLst>
              <a:path w="1916" h="1278" extrusionOk="0">
                <a:moveTo>
                  <a:pt x="1788" y="1"/>
                </a:moveTo>
                <a:lnTo>
                  <a:pt x="1" y="1022"/>
                </a:lnTo>
                <a:lnTo>
                  <a:pt x="1" y="1278"/>
                </a:lnTo>
                <a:lnTo>
                  <a:pt x="1916" y="256"/>
                </a:lnTo>
                <a:lnTo>
                  <a:pt x="1788"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32" name="Google Shape;2632;p36"/>
          <p:cNvSpPr/>
          <p:nvPr/>
        </p:nvSpPr>
        <p:spPr>
          <a:xfrm>
            <a:off x="4186006" y="3046405"/>
            <a:ext cx="85225" cy="183484"/>
          </a:xfrm>
          <a:custGeom>
            <a:avLst/>
            <a:gdLst/>
            <a:ahLst/>
            <a:cxnLst/>
            <a:rect l="l" t="t" r="r" b="b"/>
            <a:pathLst>
              <a:path w="1661" h="3576" extrusionOk="0">
                <a:moveTo>
                  <a:pt x="1532" y="0"/>
                </a:moveTo>
                <a:lnTo>
                  <a:pt x="0" y="3576"/>
                </a:lnTo>
                <a:lnTo>
                  <a:pt x="256" y="3576"/>
                </a:lnTo>
                <a:lnTo>
                  <a:pt x="1660" y="383"/>
                </a:lnTo>
                <a:lnTo>
                  <a:pt x="1660" y="128"/>
                </a:lnTo>
                <a:lnTo>
                  <a:pt x="1532"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33" name="Google Shape;2633;p36"/>
          <p:cNvSpPr/>
          <p:nvPr/>
        </p:nvSpPr>
        <p:spPr>
          <a:xfrm>
            <a:off x="4192524" y="3052921"/>
            <a:ext cx="85225" cy="183536"/>
          </a:xfrm>
          <a:custGeom>
            <a:avLst/>
            <a:gdLst/>
            <a:ahLst/>
            <a:cxnLst/>
            <a:rect l="l" t="t" r="r" b="b"/>
            <a:pathLst>
              <a:path w="1661" h="3577" extrusionOk="0">
                <a:moveTo>
                  <a:pt x="1533" y="1"/>
                </a:moveTo>
                <a:lnTo>
                  <a:pt x="1" y="3576"/>
                </a:lnTo>
                <a:lnTo>
                  <a:pt x="256" y="3449"/>
                </a:lnTo>
                <a:lnTo>
                  <a:pt x="1661" y="384"/>
                </a:lnTo>
                <a:lnTo>
                  <a:pt x="1533"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34" name="Google Shape;2634;p36"/>
          <p:cNvSpPr/>
          <p:nvPr/>
        </p:nvSpPr>
        <p:spPr>
          <a:xfrm>
            <a:off x="4081124" y="3177406"/>
            <a:ext cx="98361" cy="65575"/>
          </a:xfrm>
          <a:custGeom>
            <a:avLst/>
            <a:gdLst/>
            <a:ahLst/>
            <a:cxnLst/>
            <a:rect l="l" t="t" r="r" b="b"/>
            <a:pathLst>
              <a:path w="1917" h="1278" extrusionOk="0">
                <a:moveTo>
                  <a:pt x="129" y="1"/>
                </a:moveTo>
                <a:lnTo>
                  <a:pt x="1" y="129"/>
                </a:lnTo>
                <a:lnTo>
                  <a:pt x="1" y="256"/>
                </a:lnTo>
                <a:lnTo>
                  <a:pt x="1916" y="1278"/>
                </a:lnTo>
                <a:lnTo>
                  <a:pt x="1916" y="1023"/>
                </a:lnTo>
                <a:lnTo>
                  <a:pt x="12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35" name="Google Shape;2635;p36"/>
          <p:cNvSpPr/>
          <p:nvPr/>
        </p:nvSpPr>
        <p:spPr>
          <a:xfrm>
            <a:off x="4074607" y="3183973"/>
            <a:ext cx="98309" cy="65575"/>
          </a:xfrm>
          <a:custGeom>
            <a:avLst/>
            <a:gdLst/>
            <a:ahLst/>
            <a:cxnLst/>
            <a:rect l="l" t="t" r="r" b="b"/>
            <a:pathLst>
              <a:path w="1916" h="1278" extrusionOk="0">
                <a:moveTo>
                  <a:pt x="128" y="1"/>
                </a:moveTo>
                <a:lnTo>
                  <a:pt x="0" y="256"/>
                </a:lnTo>
                <a:lnTo>
                  <a:pt x="1916" y="1278"/>
                </a:lnTo>
                <a:lnTo>
                  <a:pt x="1916" y="1022"/>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36" name="Google Shape;2636;p36"/>
          <p:cNvSpPr/>
          <p:nvPr/>
        </p:nvSpPr>
        <p:spPr>
          <a:xfrm>
            <a:off x="4100828" y="3046405"/>
            <a:ext cx="85225" cy="183484"/>
          </a:xfrm>
          <a:custGeom>
            <a:avLst/>
            <a:gdLst/>
            <a:ahLst/>
            <a:cxnLst/>
            <a:rect l="l" t="t" r="r" b="b"/>
            <a:pathLst>
              <a:path w="1661" h="3576" extrusionOk="0">
                <a:moveTo>
                  <a:pt x="128" y="0"/>
                </a:moveTo>
                <a:lnTo>
                  <a:pt x="0" y="128"/>
                </a:lnTo>
                <a:lnTo>
                  <a:pt x="128" y="383"/>
                </a:lnTo>
                <a:lnTo>
                  <a:pt x="1405" y="3576"/>
                </a:lnTo>
                <a:lnTo>
                  <a:pt x="1660" y="3576"/>
                </a:lnTo>
                <a:lnTo>
                  <a:pt x="128"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37" name="Google Shape;2637;p36"/>
          <p:cNvSpPr/>
          <p:nvPr/>
        </p:nvSpPr>
        <p:spPr>
          <a:xfrm>
            <a:off x="4100827" y="3052921"/>
            <a:ext cx="78659" cy="183536"/>
          </a:xfrm>
          <a:custGeom>
            <a:avLst/>
            <a:gdLst/>
            <a:ahLst/>
            <a:cxnLst/>
            <a:rect l="l" t="t" r="r" b="b"/>
            <a:pathLst>
              <a:path w="1533" h="3577" extrusionOk="0">
                <a:moveTo>
                  <a:pt x="0" y="1"/>
                </a:moveTo>
                <a:lnTo>
                  <a:pt x="0" y="384"/>
                </a:lnTo>
                <a:lnTo>
                  <a:pt x="1277" y="3449"/>
                </a:lnTo>
                <a:lnTo>
                  <a:pt x="1532" y="3576"/>
                </a:lnTo>
                <a:lnTo>
                  <a:pt x="0" y="1"/>
                </a:lnTo>
                <a:close/>
                <a:moveTo>
                  <a:pt x="1532" y="3576"/>
                </a:moveTo>
                <a:lnTo>
                  <a:pt x="1532" y="3576"/>
                </a:lnTo>
                <a:lnTo>
                  <a:pt x="1532" y="3576"/>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38" name="Google Shape;2638;p36"/>
          <p:cNvSpPr/>
          <p:nvPr/>
        </p:nvSpPr>
        <p:spPr>
          <a:xfrm>
            <a:off x="4081123" y="3013616"/>
            <a:ext cx="209755" cy="72141"/>
          </a:xfrm>
          <a:custGeom>
            <a:avLst/>
            <a:gdLst/>
            <a:ahLst/>
            <a:cxnLst/>
            <a:rect l="l" t="t" r="r" b="b"/>
            <a:pathLst>
              <a:path w="4088" h="1406" extrusionOk="0">
                <a:moveTo>
                  <a:pt x="1" y="1"/>
                </a:moveTo>
                <a:lnTo>
                  <a:pt x="2044" y="1405"/>
                </a:lnTo>
                <a:lnTo>
                  <a:pt x="4087" y="256"/>
                </a:lnTo>
                <a:lnTo>
                  <a:pt x="4087"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39" name="Google Shape;2639;p36"/>
          <p:cNvSpPr/>
          <p:nvPr/>
        </p:nvSpPr>
        <p:spPr>
          <a:xfrm>
            <a:off x="4081124" y="3013616"/>
            <a:ext cx="104929" cy="72141"/>
          </a:xfrm>
          <a:custGeom>
            <a:avLst/>
            <a:gdLst/>
            <a:ahLst/>
            <a:cxnLst/>
            <a:rect l="l" t="t" r="r" b="b"/>
            <a:pathLst>
              <a:path w="2045" h="1406" extrusionOk="0">
                <a:moveTo>
                  <a:pt x="1" y="1"/>
                </a:moveTo>
                <a:lnTo>
                  <a:pt x="1" y="256"/>
                </a:lnTo>
                <a:lnTo>
                  <a:pt x="2044" y="1405"/>
                </a:lnTo>
                <a:lnTo>
                  <a:pt x="2044" y="1150"/>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40" name="Google Shape;2640;p36"/>
          <p:cNvSpPr/>
          <p:nvPr/>
        </p:nvSpPr>
        <p:spPr>
          <a:xfrm>
            <a:off x="4081123" y="2948092"/>
            <a:ext cx="209755" cy="124529"/>
          </a:xfrm>
          <a:custGeom>
            <a:avLst/>
            <a:gdLst/>
            <a:ahLst/>
            <a:cxnLst/>
            <a:rect l="l" t="t" r="r" b="b"/>
            <a:pathLst>
              <a:path w="4088" h="2427" extrusionOk="0">
                <a:moveTo>
                  <a:pt x="2044" y="1"/>
                </a:moveTo>
                <a:lnTo>
                  <a:pt x="1" y="1278"/>
                </a:lnTo>
                <a:lnTo>
                  <a:pt x="2044" y="2427"/>
                </a:lnTo>
                <a:lnTo>
                  <a:pt x="4087" y="1278"/>
                </a:lnTo>
                <a:lnTo>
                  <a:pt x="2044"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41" name="Google Shape;2641;p36"/>
          <p:cNvSpPr/>
          <p:nvPr/>
        </p:nvSpPr>
        <p:spPr>
          <a:xfrm>
            <a:off x="4113912" y="2974311"/>
            <a:ext cx="144181" cy="78659"/>
          </a:xfrm>
          <a:custGeom>
            <a:avLst/>
            <a:gdLst/>
            <a:ahLst/>
            <a:cxnLst/>
            <a:rect l="l" t="t" r="r" b="b"/>
            <a:pathLst>
              <a:path w="2810" h="1533" extrusionOk="0">
                <a:moveTo>
                  <a:pt x="0" y="0"/>
                </a:moveTo>
                <a:lnTo>
                  <a:pt x="1405" y="1533"/>
                </a:lnTo>
                <a:lnTo>
                  <a:pt x="2810" y="639"/>
                </a:lnTo>
                <a:lnTo>
                  <a:pt x="2810"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2642" name="Google Shape;2642;p36"/>
          <p:cNvSpPr/>
          <p:nvPr/>
        </p:nvSpPr>
        <p:spPr>
          <a:xfrm>
            <a:off x="4113912" y="2974311"/>
            <a:ext cx="72141" cy="78659"/>
          </a:xfrm>
          <a:custGeom>
            <a:avLst/>
            <a:gdLst/>
            <a:ahLst/>
            <a:cxnLst/>
            <a:rect l="l" t="t" r="r" b="b"/>
            <a:pathLst>
              <a:path w="1406" h="1533" extrusionOk="0">
                <a:moveTo>
                  <a:pt x="0" y="0"/>
                </a:moveTo>
                <a:lnTo>
                  <a:pt x="0" y="639"/>
                </a:lnTo>
                <a:lnTo>
                  <a:pt x="1405" y="1533"/>
                </a:lnTo>
                <a:lnTo>
                  <a:pt x="1405" y="767"/>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43" name="Google Shape;2643;p36"/>
          <p:cNvSpPr/>
          <p:nvPr/>
        </p:nvSpPr>
        <p:spPr>
          <a:xfrm>
            <a:off x="4113912" y="2928438"/>
            <a:ext cx="144181" cy="85225"/>
          </a:xfrm>
          <a:custGeom>
            <a:avLst/>
            <a:gdLst/>
            <a:ahLst/>
            <a:cxnLst/>
            <a:rect l="l" t="t" r="r" b="b"/>
            <a:pathLst>
              <a:path w="2810" h="1661" extrusionOk="0">
                <a:moveTo>
                  <a:pt x="1405" y="1"/>
                </a:moveTo>
                <a:lnTo>
                  <a:pt x="0" y="894"/>
                </a:lnTo>
                <a:lnTo>
                  <a:pt x="1405" y="1661"/>
                </a:lnTo>
                <a:lnTo>
                  <a:pt x="2810" y="894"/>
                </a:lnTo>
                <a:lnTo>
                  <a:pt x="1405"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44" name="Google Shape;2644;p36"/>
          <p:cNvSpPr/>
          <p:nvPr/>
        </p:nvSpPr>
        <p:spPr>
          <a:xfrm>
            <a:off x="4186006" y="3026701"/>
            <a:ext cx="144181" cy="380104"/>
          </a:xfrm>
          <a:custGeom>
            <a:avLst/>
            <a:gdLst/>
            <a:ahLst/>
            <a:cxnLst/>
            <a:rect l="l" t="t" r="r" b="b"/>
            <a:pathLst>
              <a:path w="2810" h="7408" extrusionOk="0">
                <a:moveTo>
                  <a:pt x="2043" y="1"/>
                </a:moveTo>
                <a:lnTo>
                  <a:pt x="0" y="1150"/>
                </a:lnTo>
                <a:lnTo>
                  <a:pt x="0" y="7407"/>
                </a:lnTo>
                <a:lnTo>
                  <a:pt x="256" y="7280"/>
                </a:lnTo>
                <a:lnTo>
                  <a:pt x="256" y="1406"/>
                </a:lnTo>
                <a:lnTo>
                  <a:pt x="1788" y="512"/>
                </a:lnTo>
                <a:lnTo>
                  <a:pt x="2554" y="6003"/>
                </a:lnTo>
                <a:lnTo>
                  <a:pt x="2809" y="5747"/>
                </a:lnTo>
                <a:lnTo>
                  <a:pt x="2043"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45" name="Google Shape;2645;p36"/>
          <p:cNvSpPr/>
          <p:nvPr/>
        </p:nvSpPr>
        <p:spPr>
          <a:xfrm>
            <a:off x="4041817" y="3026701"/>
            <a:ext cx="144232" cy="380104"/>
          </a:xfrm>
          <a:custGeom>
            <a:avLst/>
            <a:gdLst/>
            <a:ahLst/>
            <a:cxnLst/>
            <a:rect l="l" t="t" r="r" b="b"/>
            <a:pathLst>
              <a:path w="2811" h="7408" extrusionOk="0">
                <a:moveTo>
                  <a:pt x="767" y="1"/>
                </a:moveTo>
                <a:lnTo>
                  <a:pt x="1" y="5747"/>
                </a:lnTo>
                <a:lnTo>
                  <a:pt x="256" y="6003"/>
                </a:lnTo>
                <a:lnTo>
                  <a:pt x="1022" y="512"/>
                </a:lnTo>
                <a:lnTo>
                  <a:pt x="2555" y="1406"/>
                </a:lnTo>
                <a:lnTo>
                  <a:pt x="2555" y="7280"/>
                </a:lnTo>
                <a:lnTo>
                  <a:pt x="2810" y="7407"/>
                </a:lnTo>
                <a:lnTo>
                  <a:pt x="2810" y="1150"/>
                </a:lnTo>
                <a:lnTo>
                  <a:pt x="767"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46" name="Google Shape;2646;p36"/>
          <p:cNvSpPr/>
          <p:nvPr/>
        </p:nvSpPr>
        <p:spPr>
          <a:xfrm>
            <a:off x="4166353" y="2895702"/>
            <a:ext cx="39355" cy="85225"/>
          </a:xfrm>
          <a:custGeom>
            <a:avLst/>
            <a:gdLst/>
            <a:ahLst/>
            <a:cxnLst/>
            <a:rect l="l" t="t" r="r" b="b"/>
            <a:pathLst>
              <a:path w="767" h="1661" extrusionOk="0">
                <a:moveTo>
                  <a:pt x="0" y="0"/>
                </a:moveTo>
                <a:lnTo>
                  <a:pt x="0" y="1532"/>
                </a:lnTo>
                <a:lnTo>
                  <a:pt x="128" y="1660"/>
                </a:lnTo>
                <a:lnTo>
                  <a:pt x="639" y="1660"/>
                </a:lnTo>
                <a:lnTo>
                  <a:pt x="766" y="1532"/>
                </a:lnTo>
                <a:lnTo>
                  <a:pt x="766"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647" name="Google Shape;2647;p36"/>
          <p:cNvSpPr/>
          <p:nvPr/>
        </p:nvSpPr>
        <p:spPr>
          <a:xfrm>
            <a:off x="4166353" y="2889134"/>
            <a:ext cx="39355" cy="19703"/>
          </a:xfrm>
          <a:custGeom>
            <a:avLst/>
            <a:gdLst/>
            <a:ahLst/>
            <a:cxnLst/>
            <a:rect l="l" t="t" r="r" b="b"/>
            <a:pathLst>
              <a:path w="767" h="384" extrusionOk="0">
                <a:moveTo>
                  <a:pt x="128" y="0"/>
                </a:moveTo>
                <a:lnTo>
                  <a:pt x="0" y="128"/>
                </a:lnTo>
                <a:lnTo>
                  <a:pt x="128" y="383"/>
                </a:lnTo>
                <a:lnTo>
                  <a:pt x="639" y="383"/>
                </a:lnTo>
                <a:lnTo>
                  <a:pt x="766" y="128"/>
                </a:lnTo>
                <a:lnTo>
                  <a:pt x="639" y="0"/>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648" name="Google Shape;2648;p36"/>
          <p:cNvSpPr/>
          <p:nvPr/>
        </p:nvSpPr>
        <p:spPr>
          <a:xfrm>
            <a:off x="4172870" y="2889134"/>
            <a:ext cx="26271" cy="19703"/>
          </a:xfrm>
          <a:custGeom>
            <a:avLst/>
            <a:gdLst/>
            <a:ahLst/>
            <a:cxnLst/>
            <a:rect l="l" t="t" r="r" b="b"/>
            <a:pathLst>
              <a:path w="512" h="384" extrusionOk="0">
                <a:moveTo>
                  <a:pt x="256" y="0"/>
                </a:moveTo>
                <a:lnTo>
                  <a:pt x="1" y="128"/>
                </a:lnTo>
                <a:lnTo>
                  <a:pt x="1" y="256"/>
                </a:lnTo>
                <a:lnTo>
                  <a:pt x="256" y="383"/>
                </a:lnTo>
                <a:lnTo>
                  <a:pt x="512" y="256"/>
                </a:lnTo>
                <a:lnTo>
                  <a:pt x="512" y="128"/>
                </a:lnTo>
                <a:lnTo>
                  <a:pt x="256"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649" name="Google Shape;2649;p36"/>
          <p:cNvSpPr/>
          <p:nvPr/>
        </p:nvSpPr>
        <p:spPr>
          <a:xfrm>
            <a:off x="4172870" y="2856344"/>
            <a:ext cx="124529" cy="52491"/>
          </a:xfrm>
          <a:custGeom>
            <a:avLst/>
            <a:gdLst/>
            <a:ahLst/>
            <a:cxnLst/>
            <a:rect l="l" t="t" r="r" b="b"/>
            <a:pathLst>
              <a:path w="2427" h="1023" extrusionOk="0">
                <a:moveTo>
                  <a:pt x="512" y="1"/>
                </a:moveTo>
                <a:lnTo>
                  <a:pt x="256" y="256"/>
                </a:lnTo>
                <a:lnTo>
                  <a:pt x="1" y="512"/>
                </a:lnTo>
                <a:lnTo>
                  <a:pt x="1" y="767"/>
                </a:lnTo>
                <a:lnTo>
                  <a:pt x="1" y="895"/>
                </a:lnTo>
                <a:lnTo>
                  <a:pt x="256" y="1022"/>
                </a:lnTo>
                <a:lnTo>
                  <a:pt x="767" y="895"/>
                </a:lnTo>
                <a:lnTo>
                  <a:pt x="1278" y="639"/>
                </a:lnTo>
                <a:lnTo>
                  <a:pt x="1788" y="384"/>
                </a:lnTo>
                <a:lnTo>
                  <a:pt x="2427" y="256"/>
                </a:lnTo>
                <a:lnTo>
                  <a:pt x="178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650" name="Google Shape;2650;p36"/>
          <p:cNvSpPr/>
          <p:nvPr/>
        </p:nvSpPr>
        <p:spPr>
          <a:xfrm>
            <a:off x="4172870" y="2862912"/>
            <a:ext cx="91793" cy="45923"/>
          </a:xfrm>
          <a:custGeom>
            <a:avLst/>
            <a:gdLst/>
            <a:ahLst/>
            <a:cxnLst/>
            <a:rect l="l" t="t" r="r" b="b"/>
            <a:pathLst>
              <a:path w="1789" h="895" extrusionOk="0">
                <a:moveTo>
                  <a:pt x="1150" y="1"/>
                </a:moveTo>
                <a:lnTo>
                  <a:pt x="639" y="128"/>
                </a:lnTo>
                <a:lnTo>
                  <a:pt x="256" y="256"/>
                </a:lnTo>
                <a:lnTo>
                  <a:pt x="1" y="639"/>
                </a:lnTo>
                <a:lnTo>
                  <a:pt x="1" y="767"/>
                </a:lnTo>
                <a:lnTo>
                  <a:pt x="256" y="894"/>
                </a:lnTo>
                <a:lnTo>
                  <a:pt x="639" y="767"/>
                </a:lnTo>
                <a:lnTo>
                  <a:pt x="767" y="639"/>
                </a:lnTo>
                <a:lnTo>
                  <a:pt x="1150" y="384"/>
                </a:lnTo>
                <a:lnTo>
                  <a:pt x="1788" y="128"/>
                </a:lnTo>
                <a:lnTo>
                  <a:pt x="115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51" name="Google Shape;2651;p36"/>
          <p:cNvSpPr/>
          <p:nvPr/>
        </p:nvSpPr>
        <p:spPr>
          <a:xfrm>
            <a:off x="4172870" y="2869480"/>
            <a:ext cx="65575" cy="39355"/>
          </a:xfrm>
          <a:custGeom>
            <a:avLst/>
            <a:gdLst/>
            <a:ahLst/>
            <a:cxnLst/>
            <a:rect l="l" t="t" r="r" b="b"/>
            <a:pathLst>
              <a:path w="1278" h="767" extrusionOk="0">
                <a:moveTo>
                  <a:pt x="767" y="0"/>
                </a:moveTo>
                <a:lnTo>
                  <a:pt x="384" y="128"/>
                </a:lnTo>
                <a:lnTo>
                  <a:pt x="128" y="383"/>
                </a:lnTo>
                <a:lnTo>
                  <a:pt x="1" y="511"/>
                </a:lnTo>
                <a:lnTo>
                  <a:pt x="1" y="639"/>
                </a:lnTo>
                <a:lnTo>
                  <a:pt x="256" y="766"/>
                </a:lnTo>
                <a:lnTo>
                  <a:pt x="512" y="639"/>
                </a:lnTo>
                <a:lnTo>
                  <a:pt x="639" y="383"/>
                </a:lnTo>
                <a:lnTo>
                  <a:pt x="895" y="256"/>
                </a:lnTo>
                <a:lnTo>
                  <a:pt x="1278" y="128"/>
                </a:lnTo>
                <a:lnTo>
                  <a:pt x="767"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52" name="Google Shape;2652;p36"/>
          <p:cNvSpPr/>
          <p:nvPr/>
        </p:nvSpPr>
        <p:spPr>
          <a:xfrm>
            <a:off x="5103320" y="4514139"/>
            <a:ext cx="2024641" cy="779707"/>
          </a:xfrm>
          <a:custGeom>
            <a:avLst/>
            <a:gdLst/>
            <a:ahLst/>
            <a:cxnLst/>
            <a:rect l="l" t="t" r="r" b="b"/>
            <a:pathLst>
              <a:path w="39459" h="15196" extrusionOk="0">
                <a:moveTo>
                  <a:pt x="6769" y="0"/>
                </a:moveTo>
                <a:lnTo>
                  <a:pt x="1" y="3831"/>
                </a:lnTo>
                <a:lnTo>
                  <a:pt x="19794" y="15196"/>
                </a:lnTo>
                <a:lnTo>
                  <a:pt x="39459" y="3831"/>
                </a:lnTo>
                <a:lnTo>
                  <a:pt x="32819" y="0"/>
                </a:lnTo>
                <a:lnTo>
                  <a:pt x="24646" y="4725"/>
                </a:lnTo>
                <a:lnTo>
                  <a:pt x="19794" y="7534"/>
                </a:lnTo>
                <a:lnTo>
                  <a:pt x="14941" y="4725"/>
                </a:lnTo>
                <a:lnTo>
                  <a:pt x="676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653" name="Google Shape;2653;p36"/>
          <p:cNvSpPr/>
          <p:nvPr/>
        </p:nvSpPr>
        <p:spPr>
          <a:xfrm>
            <a:off x="5103320" y="4514139"/>
            <a:ext cx="2024641" cy="779707"/>
          </a:xfrm>
          <a:custGeom>
            <a:avLst/>
            <a:gdLst/>
            <a:ahLst/>
            <a:cxnLst/>
            <a:rect l="l" t="t" r="r" b="b"/>
            <a:pathLst>
              <a:path w="39459" h="15196" fill="none" extrusionOk="0">
                <a:moveTo>
                  <a:pt x="32819" y="0"/>
                </a:moveTo>
                <a:lnTo>
                  <a:pt x="24646" y="4725"/>
                </a:lnTo>
                <a:lnTo>
                  <a:pt x="24646" y="4725"/>
                </a:lnTo>
                <a:lnTo>
                  <a:pt x="19794" y="7534"/>
                </a:lnTo>
                <a:lnTo>
                  <a:pt x="14941" y="4725"/>
                </a:lnTo>
                <a:lnTo>
                  <a:pt x="14941" y="4725"/>
                </a:lnTo>
                <a:lnTo>
                  <a:pt x="6769" y="0"/>
                </a:lnTo>
                <a:lnTo>
                  <a:pt x="1" y="3831"/>
                </a:lnTo>
                <a:lnTo>
                  <a:pt x="19794" y="15196"/>
                </a:lnTo>
                <a:lnTo>
                  <a:pt x="39459" y="3831"/>
                </a:lnTo>
                <a:lnTo>
                  <a:pt x="32819" y="0"/>
                </a:lnTo>
              </a:path>
            </a:pathLst>
          </a:custGeom>
          <a:noFill/>
          <a:ln>
            <a:noFill/>
          </a:ln>
        </p:spPr>
        <p:txBody>
          <a:bodyPr spcFirstLastPara="1" wrap="square" lIns="121900" tIns="121900" rIns="121900" bIns="121900" anchor="ctr" anchorCtr="0">
            <a:noAutofit/>
          </a:bodyPr>
          <a:lstStyle/>
          <a:p>
            <a:endParaRPr sz="2400"/>
          </a:p>
        </p:txBody>
      </p:sp>
      <p:sp>
        <p:nvSpPr>
          <p:cNvPr id="2654" name="Google Shape;2654;p36"/>
          <p:cNvSpPr/>
          <p:nvPr/>
        </p:nvSpPr>
        <p:spPr>
          <a:xfrm>
            <a:off x="5869978" y="5038294"/>
            <a:ext cx="498015" cy="255575"/>
          </a:xfrm>
          <a:custGeom>
            <a:avLst/>
            <a:gdLst/>
            <a:ahLst/>
            <a:cxnLst/>
            <a:rect l="l" t="t" r="r" b="b"/>
            <a:pathLst>
              <a:path w="9706" h="4981" extrusionOk="0">
                <a:moveTo>
                  <a:pt x="0" y="1"/>
                </a:moveTo>
                <a:lnTo>
                  <a:pt x="4853" y="4981"/>
                </a:lnTo>
                <a:lnTo>
                  <a:pt x="9705" y="2172"/>
                </a:lnTo>
                <a:lnTo>
                  <a:pt x="9705"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55" name="Google Shape;2655;p36"/>
          <p:cNvSpPr/>
          <p:nvPr/>
        </p:nvSpPr>
        <p:spPr>
          <a:xfrm>
            <a:off x="5869977" y="5038294"/>
            <a:ext cx="249008" cy="255575"/>
          </a:xfrm>
          <a:custGeom>
            <a:avLst/>
            <a:gdLst/>
            <a:ahLst/>
            <a:cxnLst/>
            <a:rect l="l" t="t" r="r" b="b"/>
            <a:pathLst>
              <a:path w="4853" h="4981" extrusionOk="0">
                <a:moveTo>
                  <a:pt x="0" y="1"/>
                </a:moveTo>
                <a:lnTo>
                  <a:pt x="0" y="2172"/>
                </a:lnTo>
                <a:lnTo>
                  <a:pt x="4853" y="4981"/>
                </a:lnTo>
                <a:lnTo>
                  <a:pt x="4853" y="2810"/>
                </a:lnTo>
                <a:lnTo>
                  <a:pt x="0"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56" name="Google Shape;2656;p36"/>
          <p:cNvSpPr/>
          <p:nvPr/>
        </p:nvSpPr>
        <p:spPr>
          <a:xfrm>
            <a:off x="5869978" y="4900725"/>
            <a:ext cx="498015" cy="281795"/>
          </a:xfrm>
          <a:custGeom>
            <a:avLst/>
            <a:gdLst/>
            <a:ahLst/>
            <a:cxnLst/>
            <a:rect l="l" t="t" r="r" b="b"/>
            <a:pathLst>
              <a:path w="9706" h="5492" extrusionOk="0">
                <a:moveTo>
                  <a:pt x="4853" y="0"/>
                </a:moveTo>
                <a:lnTo>
                  <a:pt x="0" y="2682"/>
                </a:lnTo>
                <a:lnTo>
                  <a:pt x="4853" y="5491"/>
                </a:lnTo>
                <a:lnTo>
                  <a:pt x="9705" y="2682"/>
                </a:lnTo>
                <a:lnTo>
                  <a:pt x="4853"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57" name="Google Shape;2657;p36"/>
          <p:cNvSpPr/>
          <p:nvPr/>
        </p:nvSpPr>
        <p:spPr>
          <a:xfrm>
            <a:off x="5935504" y="4867936"/>
            <a:ext cx="360401" cy="275227"/>
          </a:xfrm>
          <a:custGeom>
            <a:avLst/>
            <a:gdLst/>
            <a:ahLst/>
            <a:cxnLst/>
            <a:rect l="l" t="t" r="r" b="b"/>
            <a:pathLst>
              <a:path w="7024" h="5364" extrusionOk="0">
                <a:moveTo>
                  <a:pt x="0" y="1"/>
                </a:moveTo>
                <a:lnTo>
                  <a:pt x="3576" y="5364"/>
                </a:lnTo>
                <a:lnTo>
                  <a:pt x="7023" y="3448"/>
                </a:lnTo>
                <a:lnTo>
                  <a:pt x="7023"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658" name="Google Shape;2658;p36"/>
          <p:cNvSpPr/>
          <p:nvPr/>
        </p:nvSpPr>
        <p:spPr>
          <a:xfrm>
            <a:off x="5935503" y="4867936"/>
            <a:ext cx="183484" cy="275227"/>
          </a:xfrm>
          <a:custGeom>
            <a:avLst/>
            <a:gdLst/>
            <a:ahLst/>
            <a:cxnLst/>
            <a:rect l="l" t="t" r="r" b="b"/>
            <a:pathLst>
              <a:path w="3576" h="5364" extrusionOk="0">
                <a:moveTo>
                  <a:pt x="0" y="1"/>
                </a:moveTo>
                <a:lnTo>
                  <a:pt x="0" y="3448"/>
                </a:lnTo>
                <a:lnTo>
                  <a:pt x="3576" y="5364"/>
                </a:lnTo>
                <a:lnTo>
                  <a:pt x="3576" y="2044"/>
                </a:lnTo>
                <a:lnTo>
                  <a:pt x="0"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659" name="Google Shape;2659;p36"/>
          <p:cNvSpPr/>
          <p:nvPr/>
        </p:nvSpPr>
        <p:spPr>
          <a:xfrm>
            <a:off x="5935504" y="4763105"/>
            <a:ext cx="360401" cy="209704"/>
          </a:xfrm>
          <a:custGeom>
            <a:avLst/>
            <a:gdLst/>
            <a:ahLst/>
            <a:cxnLst/>
            <a:rect l="l" t="t" r="r" b="b"/>
            <a:pathLst>
              <a:path w="7024" h="4087" extrusionOk="0">
                <a:moveTo>
                  <a:pt x="3576" y="1"/>
                </a:moveTo>
                <a:lnTo>
                  <a:pt x="0" y="2044"/>
                </a:lnTo>
                <a:lnTo>
                  <a:pt x="3576" y="4087"/>
                </a:lnTo>
                <a:lnTo>
                  <a:pt x="7023" y="2044"/>
                </a:lnTo>
                <a:lnTo>
                  <a:pt x="357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660" name="Google Shape;2660;p36"/>
          <p:cNvSpPr/>
          <p:nvPr/>
        </p:nvSpPr>
        <p:spPr>
          <a:xfrm>
            <a:off x="5869978" y="4756538"/>
            <a:ext cx="498015" cy="255575"/>
          </a:xfrm>
          <a:custGeom>
            <a:avLst/>
            <a:gdLst/>
            <a:ahLst/>
            <a:cxnLst/>
            <a:rect l="l" t="t" r="r" b="b"/>
            <a:pathLst>
              <a:path w="9706" h="4981" extrusionOk="0">
                <a:moveTo>
                  <a:pt x="0" y="1"/>
                </a:moveTo>
                <a:lnTo>
                  <a:pt x="4853" y="4981"/>
                </a:lnTo>
                <a:lnTo>
                  <a:pt x="9705" y="2172"/>
                </a:lnTo>
                <a:lnTo>
                  <a:pt x="9705"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61" name="Google Shape;2661;p36"/>
          <p:cNvSpPr/>
          <p:nvPr/>
        </p:nvSpPr>
        <p:spPr>
          <a:xfrm>
            <a:off x="5869977" y="4756538"/>
            <a:ext cx="249008" cy="255575"/>
          </a:xfrm>
          <a:custGeom>
            <a:avLst/>
            <a:gdLst/>
            <a:ahLst/>
            <a:cxnLst/>
            <a:rect l="l" t="t" r="r" b="b"/>
            <a:pathLst>
              <a:path w="4853" h="4981" extrusionOk="0">
                <a:moveTo>
                  <a:pt x="0" y="1"/>
                </a:moveTo>
                <a:lnTo>
                  <a:pt x="0" y="2172"/>
                </a:lnTo>
                <a:lnTo>
                  <a:pt x="4853" y="4981"/>
                </a:lnTo>
                <a:lnTo>
                  <a:pt x="4853" y="2810"/>
                </a:lnTo>
                <a:lnTo>
                  <a:pt x="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62" name="Google Shape;2662;p36"/>
          <p:cNvSpPr/>
          <p:nvPr/>
        </p:nvSpPr>
        <p:spPr>
          <a:xfrm>
            <a:off x="5869978" y="4612401"/>
            <a:ext cx="498015" cy="288363"/>
          </a:xfrm>
          <a:custGeom>
            <a:avLst/>
            <a:gdLst/>
            <a:ahLst/>
            <a:cxnLst/>
            <a:rect l="l" t="t" r="r" b="b"/>
            <a:pathLst>
              <a:path w="9706" h="5620" extrusionOk="0">
                <a:moveTo>
                  <a:pt x="4853" y="1"/>
                </a:moveTo>
                <a:lnTo>
                  <a:pt x="0" y="2810"/>
                </a:lnTo>
                <a:lnTo>
                  <a:pt x="4853" y="5619"/>
                </a:lnTo>
                <a:lnTo>
                  <a:pt x="9705" y="2810"/>
                </a:lnTo>
                <a:lnTo>
                  <a:pt x="4853"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63" name="Google Shape;2663;p36"/>
          <p:cNvSpPr/>
          <p:nvPr/>
        </p:nvSpPr>
        <p:spPr>
          <a:xfrm>
            <a:off x="5869978" y="4612401"/>
            <a:ext cx="498015" cy="288363"/>
          </a:xfrm>
          <a:custGeom>
            <a:avLst/>
            <a:gdLst/>
            <a:ahLst/>
            <a:cxnLst/>
            <a:rect l="l" t="t" r="r" b="b"/>
            <a:pathLst>
              <a:path w="9706" h="5620" fill="none" extrusionOk="0">
                <a:moveTo>
                  <a:pt x="4853" y="5619"/>
                </a:moveTo>
                <a:lnTo>
                  <a:pt x="0" y="2810"/>
                </a:lnTo>
                <a:lnTo>
                  <a:pt x="4853" y="1"/>
                </a:lnTo>
                <a:lnTo>
                  <a:pt x="9705" y="2810"/>
                </a:lnTo>
                <a:lnTo>
                  <a:pt x="4853" y="5619"/>
                </a:lnTo>
              </a:path>
            </a:pathLst>
          </a:custGeom>
          <a:noFill/>
          <a:ln>
            <a:noFill/>
          </a:ln>
        </p:spPr>
        <p:txBody>
          <a:bodyPr spcFirstLastPara="1" wrap="square" lIns="121900" tIns="121900" rIns="121900" bIns="121900" anchor="ctr" anchorCtr="0">
            <a:noAutofit/>
          </a:bodyPr>
          <a:lstStyle/>
          <a:p>
            <a:endParaRPr sz="2400"/>
          </a:p>
        </p:txBody>
      </p:sp>
      <p:sp>
        <p:nvSpPr>
          <p:cNvPr id="2664" name="Google Shape;2664;p36"/>
          <p:cNvSpPr/>
          <p:nvPr/>
        </p:nvSpPr>
        <p:spPr>
          <a:xfrm>
            <a:off x="6630018" y="4599318"/>
            <a:ext cx="498015" cy="255575"/>
          </a:xfrm>
          <a:custGeom>
            <a:avLst/>
            <a:gdLst/>
            <a:ahLst/>
            <a:cxnLst/>
            <a:rect l="l" t="t" r="r" b="b"/>
            <a:pathLst>
              <a:path w="9706" h="4981" extrusionOk="0">
                <a:moveTo>
                  <a:pt x="1" y="0"/>
                </a:moveTo>
                <a:lnTo>
                  <a:pt x="4853" y="4980"/>
                </a:lnTo>
                <a:lnTo>
                  <a:pt x="9706" y="2171"/>
                </a:lnTo>
                <a:lnTo>
                  <a:pt x="9706"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65" name="Google Shape;2665;p36"/>
          <p:cNvSpPr/>
          <p:nvPr/>
        </p:nvSpPr>
        <p:spPr>
          <a:xfrm>
            <a:off x="6630017" y="4599318"/>
            <a:ext cx="249059" cy="255575"/>
          </a:xfrm>
          <a:custGeom>
            <a:avLst/>
            <a:gdLst/>
            <a:ahLst/>
            <a:cxnLst/>
            <a:rect l="l" t="t" r="r" b="b"/>
            <a:pathLst>
              <a:path w="4854" h="4981" extrusionOk="0">
                <a:moveTo>
                  <a:pt x="1" y="0"/>
                </a:moveTo>
                <a:lnTo>
                  <a:pt x="1" y="2171"/>
                </a:lnTo>
                <a:lnTo>
                  <a:pt x="4853" y="4980"/>
                </a:lnTo>
                <a:lnTo>
                  <a:pt x="4853" y="2809"/>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66" name="Google Shape;2666;p36"/>
          <p:cNvSpPr/>
          <p:nvPr/>
        </p:nvSpPr>
        <p:spPr>
          <a:xfrm>
            <a:off x="6630018" y="4455129"/>
            <a:ext cx="498015" cy="288363"/>
          </a:xfrm>
          <a:custGeom>
            <a:avLst/>
            <a:gdLst/>
            <a:ahLst/>
            <a:cxnLst/>
            <a:rect l="l" t="t" r="r" b="b"/>
            <a:pathLst>
              <a:path w="9706" h="5620" extrusionOk="0">
                <a:moveTo>
                  <a:pt x="4853" y="1"/>
                </a:moveTo>
                <a:lnTo>
                  <a:pt x="1" y="2810"/>
                </a:lnTo>
                <a:lnTo>
                  <a:pt x="4853" y="5619"/>
                </a:lnTo>
                <a:lnTo>
                  <a:pt x="9706" y="2810"/>
                </a:lnTo>
                <a:lnTo>
                  <a:pt x="4853"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67" name="Google Shape;2667;p36"/>
          <p:cNvSpPr/>
          <p:nvPr/>
        </p:nvSpPr>
        <p:spPr>
          <a:xfrm>
            <a:off x="6702112" y="4422392"/>
            <a:ext cx="360401" cy="281795"/>
          </a:xfrm>
          <a:custGeom>
            <a:avLst/>
            <a:gdLst/>
            <a:ahLst/>
            <a:cxnLst/>
            <a:rect l="l" t="t" r="r" b="b"/>
            <a:pathLst>
              <a:path w="7024" h="5492" extrusionOk="0">
                <a:moveTo>
                  <a:pt x="1" y="0"/>
                </a:moveTo>
                <a:lnTo>
                  <a:pt x="3448" y="5491"/>
                </a:lnTo>
                <a:lnTo>
                  <a:pt x="7024" y="3448"/>
                </a:lnTo>
                <a:lnTo>
                  <a:pt x="7024"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668" name="Google Shape;2668;p36"/>
          <p:cNvSpPr/>
          <p:nvPr/>
        </p:nvSpPr>
        <p:spPr>
          <a:xfrm>
            <a:off x="6702111" y="4422392"/>
            <a:ext cx="176968" cy="281795"/>
          </a:xfrm>
          <a:custGeom>
            <a:avLst/>
            <a:gdLst/>
            <a:ahLst/>
            <a:cxnLst/>
            <a:rect l="l" t="t" r="r" b="b"/>
            <a:pathLst>
              <a:path w="3449" h="5492" extrusionOk="0">
                <a:moveTo>
                  <a:pt x="1" y="0"/>
                </a:moveTo>
                <a:lnTo>
                  <a:pt x="1" y="3448"/>
                </a:lnTo>
                <a:lnTo>
                  <a:pt x="3448" y="5491"/>
                </a:lnTo>
                <a:lnTo>
                  <a:pt x="3448" y="2043"/>
                </a:lnTo>
                <a:lnTo>
                  <a:pt x="1"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669" name="Google Shape;2669;p36"/>
          <p:cNvSpPr/>
          <p:nvPr/>
        </p:nvSpPr>
        <p:spPr>
          <a:xfrm>
            <a:off x="6702112" y="4324079"/>
            <a:ext cx="360401" cy="203188"/>
          </a:xfrm>
          <a:custGeom>
            <a:avLst/>
            <a:gdLst/>
            <a:ahLst/>
            <a:cxnLst/>
            <a:rect l="l" t="t" r="r" b="b"/>
            <a:pathLst>
              <a:path w="7024" h="3960" extrusionOk="0">
                <a:moveTo>
                  <a:pt x="3448" y="1"/>
                </a:moveTo>
                <a:lnTo>
                  <a:pt x="1" y="1916"/>
                </a:lnTo>
                <a:lnTo>
                  <a:pt x="3448" y="3959"/>
                </a:lnTo>
                <a:lnTo>
                  <a:pt x="7024" y="1916"/>
                </a:lnTo>
                <a:lnTo>
                  <a:pt x="3448"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670" name="Google Shape;2670;p36"/>
          <p:cNvSpPr/>
          <p:nvPr/>
        </p:nvSpPr>
        <p:spPr>
          <a:xfrm>
            <a:off x="6702112" y="4324079"/>
            <a:ext cx="360401" cy="203188"/>
          </a:xfrm>
          <a:custGeom>
            <a:avLst/>
            <a:gdLst/>
            <a:ahLst/>
            <a:cxnLst/>
            <a:rect l="l" t="t" r="r" b="b"/>
            <a:pathLst>
              <a:path w="7024" h="3960" fill="none" extrusionOk="0">
                <a:moveTo>
                  <a:pt x="3448" y="3959"/>
                </a:moveTo>
                <a:lnTo>
                  <a:pt x="1" y="1916"/>
                </a:lnTo>
                <a:lnTo>
                  <a:pt x="3448" y="1"/>
                </a:lnTo>
                <a:lnTo>
                  <a:pt x="7024" y="1916"/>
                </a:lnTo>
                <a:lnTo>
                  <a:pt x="3448" y="3959"/>
                </a:lnTo>
              </a:path>
            </a:pathLst>
          </a:custGeom>
          <a:noFill/>
          <a:ln>
            <a:noFill/>
          </a:ln>
        </p:spPr>
        <p:txBody>
          <a:bodyPr spcFirstLastPara="1" wrap="square" lIns="121900" tIns="121900" rIns="121900" bIns="121900" anchor="ctr" anchorCtr="0">
            <a:noAutofit/>
          </a:bodyPr>
          <a:lstStyle/>
          <a:p>
            <a:endParaRPr sz="2400"/>
          </a:p>
        </p:txBody>
      </p:sp>
      <p:sp>
        <p:nvSpPr>
          <p:cNvPr id="2671" name="Google Shape;2671;p36"/>
          <p:cNvSpPr/>
          <p:nvPr/>
        </p:nvSpPr>
        <p:spPr>
          <a:xfrm>
            <a:off x="6630018" y="4310994"/>
            <a:ext cx="498015" cy="255575"/>
          </a:xfrm>
          <a:custGeom>
            <a:avLst/>
            <a:gdLst/>
            <a:ahLst/>
            <a:cxnLst/>
            <a:rect l="l" t="t" r="r" b="b"/>
            <a:pathLst>
              <a:path w="9706" h="4981" extrusionOk="0">
                <a:moveTo>
                  <a:pt x="1" y="0"/>
                </a:moveTo>
                <a:lnTo>
                  <a:pt x="4853" y="4981"/>
                </a:lnTo>
                <a:lnTo>
                  <a:pt x="9706" y="2171"/>
                </a:lnTo>
                <a:lnTo>
                  <a:pt x="9706"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72" name="Google Shape;2672;p36"/>
          <p:cNvSpPr/>
          <p:nvPr/>
        </p:nvSpPr>
        <p:spPr>
          <a:xfrm>
            <a:off x="6630018" y="4310994"/>
            <a:ext cx="498015" cy="255575"/>
          </a:xfrm>
          <a:custGeom>
            <a:avLst/>
            <a:gdLst/>
            <a:ahLst/>
            <a:cxnLst/>
            <a:rect l="l" t="t" r="r" b="b"/>
            <a:pathLst>
              <a:path w="9706" h="4981" fill="none" extrusionOk="0">
                <a:moveTo>
                  <a:pt x="1" y="0"/>
                </a:moveTo>
                <a:lnTo>
                  <a:pt x="9706" y="0"/>
                </a:lnTo>
                <a:lnTo>
                  <a:pt x="9706" y="2171"/>
                </a:lnTo>
                <a:lnTo>
                  <a:pt x="4853" y="4981"/>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673" name="Google Shape;2673;p36"/>
          <p:cNvSpPr/>
          <p:nvPr/>
        </p:nvSpPr>
        <p:spPr>
          <a:xfrm>
            <a:off x="6630017" y="4310994"/>
            <a:ext cx="249059" cy="255575"/>
          </a:xfrm>
          <a:custGeom>
            <a:avLst/>
            <a:gdLst/>
            <a:ahLst/>
            <a:cxnLst/>
            <a:rect l="l" t="t" r="r" b="b"/>
            <a:pathLst>
              <a:path w="4854" h="4981" extrusionOk="0">
                <a:moveTo>
                  <a:pt x="1" y="0"/>
                </a:moveTo>
                <a:lnTo>
                  <a:pt x="1" y="2171"/>
                </a:lnTo>
                <a:lnTo>
                  <a:pt x="4853" y="4981"/>
                </a:lnTo>
                <a:lnTo>
                  <a:pt x="4853" y="2810"/>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74" name="Google Shape;2674;p36"/>
          <p:cNvSpPr/>
          <p:nvPr/>
        </p:nvSpPr>
        <p:spPr>
          <a:xfrm>
            <a:off x="6630017" y="4310994"/>
            <a:ext cx="249059" cy="255575"/>
          </a:xfrm>
          <a:custGeom>
            <a:avLst/>
            <a:gdLst/>
            <a:ahLst/>
            <a:cxnLst/>
            <a:rect l="l" t="t" r="r" b="b"/>
            <a:pathLst>
              <a:path w="4854" h="4981" fill="none" extrusionOk="0">
                <a:moveTo>
                  <a:pt x="4853" y="4981"/>
                </a:moveTo>
                <a:lnTo>
                  <a:pt x="1" y="2171"/>
                </a:lnTo>
                <a:lnTo>
                  <a:pt x="1" y="0"/>
                </a:lnTo>
                <a:lnTo>
                  <a:pt x="4853" y="2810"/>
                </a:lnTo>
                <a:lnTo>
                  <a:pt x="4853" y="4981"/>
                </a:lnTo>
              </a:path>
            </a:pathLst>
          </a:custGeom>
          <a:noFill/>
          <a:ln>
            <a:noFill/>
          </a:ln>
        </p:spPr>
        <p:txBody>
          <a:bodyPr spcFirstLastPara="1" wrap="square" lIns="121900" tIns="121900" rIns="121900" bIns="121900" anchor="ctr" anchorCtr="0">
            <a:noAutofit/>
          </a:bodyPr>
          <a:lstStyle/>
          <a:p>
            <a:endParaRPr sz="2400"/>
          </a:p>
        </p:txBody>
      </p:sp>
      <p:sp>
        <p:nvSpPr>
          <p:cNvPr id="2675" name="Google Shape;2675;p36"/>
          <p:cNvSpPr/>
          <p:nvPr/>
        </p:nvSpPr>
        <p:spPr>
          <a:xfrm>
            <a:off x="6630018" y="4166858"/>
            <a:ext cx="498015" cy="288311"/>
          </a:xfrm>
          <a:custGeom>
            <a:avLst/>
            <a:gdLst/>
            <a:ahLst/>
            <a:cxnLst/>
            <a:rect l="l" t="t" r="r" b="b"/>
            <a:pathLst>
              <a:path w="9706" h="5619" extrusionOk="0">
                <a:moveTo>
                  <a:pt x="4853" y="0"/>
                </a:moveTo>
                <a:lnTo>
                  <a:pt x="1" y="2809"/>
                </a:lnTo>
                <a:lnTo>
                  <a:pt x="4853" y="5619"/>
                </a:lnTo>
                <a:lnTo>
                  <a:pt x="9706" y="2809"/>
                </a:lnTo>
                <a:lnTo>
                  <a:pt x="4853"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76" name="Google Shape;2676;p36"/>
          <p:cNvSpPr/>
          <p:nvPr/>
        </p:nvSpPr>
        <p:spPr>
          <a:xfrm>
            <a:off x="6630018" y="4166858"/>
            <a:ext cx="498015" cy="288311"/>
          </a:xfrm>
          <a:custGeom>
            <a:avLst/>
            <a:gdLst/>
            <a:ahLst/>
            <a:cxnLst/>
            <a:rect l="l" t="t" r="r" b="b"/>
            <a:pathLst>
              <a:path w="9706" h="5619" fill="none" extrusionOk="0">
                <a:moveTo>
                  <a:pt x="4853" y="5619"/>
                </a:moveTo>
                <a:lnTo>
                  <a:pt x="1" y="2809"/>
                </a:lnTo>
                <a:lnTo>
                  <a:pt x="4853" y="0"/>
                </a:lnTo>
                <a:lnTo>
                  <a:pt x="9706" y="2809"/>
                </a:lnTo>
                <a:lnTo>
                  <a:pt x="4853" y="5619"/>
                </a:lnTo>
              </a:path>
            </a:pathLst>
          </a:custGeom>
          <a:noFill/>
          <a:ln>
            <a:noFill/>
          </a:ln>
        </p:spPr>
        <p:txBody>
          <a:bodyPr spcFirstLastPara="1" wrap="square" lIns="121900" tIns="121900" rIns="121900" bIns="121900" anchor="ctr" anchorCtr="0">
            <a:noAutofit/>
          </a:bodyPr>
          <a:lstStyle/>
          <a:p>
            <a:endParaRPr sz="2400"/>
          </a:p>
        </p:txBody>
      </p:sp>
      <p:sp>
        <p:nvSpPr>
          <p:cNvPr id="2677" name="Google Shape;2677;p36"/>
          <p:cNvSpPr/>
          <p:nvPr/>
        </p:nvSpPr>
        <p:spPr>
          <a:xfrm>
            <a:off x="5103319" y="4599318"/>
            <a:ext cx="498015" cy="255575"/>
          </a:xfrm>
          <a:custGeom>
            <a:avLst/>
            <a:gdLst/>
            <a:ahLst/>
            <a:cxnLst/>
            <a:rect l="l" t="t" r="r" b="b"/>
            <a:pathLst>
              <a:path w="9706" h="4981" extrusionOk="0">
                <a:moveTo>
                  <a:pt x="1" y="0"/>
                </a:moveTo>
                <a:lnTo>
                  <a:pt x="4853" y="4980"/>
                </a:lnTo>
                <a:lnTo>
                  <a:pt x="9706" y="2171"/>
                </a:lnTo>
                <a:lnTo>
                  <a:pt x="9706"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78" name="Google Shape;2678;p36"/>
          <p:cNvSpPr/>
          <p:nvPr/>
        </p:nvSpPr>
        <p:spPr>
          <a:xfrm>
            <a:off x="5103319" y="4599318"/>
            <a:ext cx="249059" cy="255575"/>
          </a:xfrm>
          <a:custGeom>
            <a:avLst/>
            <a:gdLst/>
            <a:ahLst/>
            <a:cxnLst/>
            <a:rect l="l" t="t" r="r" b="b"/>
            <a:pathLst>
              <a:path w="4854" h="4981" extrusionOk="0">
                <a:moveTo>
                  <a:pt x="1" y="0"/>
                </a:moveTo>
                <a:lnTo>
                  <a:pt x="1" y="2171"/>
                </a:lnTo>
                <a:lnTo>
                  <a:pt x="4853" y="4980"/>
                </a:lnTo>
                <a:lnTo>
                  <a:pt x="4853" y="2809"/>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79" name="Google Shape;2679;p36"/>
          <p:cNvSpPr/>
          <p:nvPr/>
        </p:nvSpPr>
        <p:spPr>
          <a:xfrm>
            <a:off x="5103319" y="4455129"/>
            <a:ext cx="498015" cy="288363"/>
          </a:xfrm>
          <a:custGeom>
            <a:avLst/>
            <a:gdLst/>
            <a:ahLst/>
            <a:cxnLst/>
            <a:rect l="l" t="t" r="r" b="b"/>
            <a:pathLst>
              <a:path w="9706" h="5620" extrusionOk="0">
                <a:moveTo>
                  <a:pt x="4853" y="1"/>
                </a:moveTo>
                <a:lnTo>
                  <a:pt x="1" y="2810"/>
                </a:lnTo>
                <a:lnTo>
                  <a:pt x="4853" y="5619"/>
                </a:lnTo>
                <a:lnTo>
                  <a:pt x="9706" y="2810"/>
                </a:lnTo>
                <a:lnTo>
                  <a:pt x="4853"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80" name="Google Shape;2680;p36"/>
          <p:cNvSpPr/>
          <p:nvPr/>
        </p:nvSpPr>
        <p:spPr>
          <a:xfrm>
            <a:off x="5175413" y="4422392"/>
            <a:ext cx="360401" cy="281795"/>
          </a:xfrm>
          <a:custGeom>
            <a:avLst/>
            <a:gdLst/>
            <a:ahLst/>
            <a:cxnLst/>
            <a:rect l="l" t="t" r="r" b="b"/>
            <a:pathLst>
              <a:path w="7024" h="5492" extrusionOk="0">
                <a:moveTo>
                  <a:pt x="0" y="0"/>
                </a:moveTo>
                <a:lnTo>
                  <a:pt x="3448" y="5491"/>
                </a:lnTo>
                <a:lnTo>
                  <a:pt x="7024" y="3448"/>
                </a:lnTo>
                <a:lnTo>
                  <a:pt x="7024"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681" name="Google Shape;2681;p36"/>
          <p:cNvSpPr/>
          <p:nvPr/>
        </p:nvSpPr>
        <p:spPr>
          <a:xfrm>
            <a:off x="5175412" y="4422392"/>
            <a:ext cx="176968" cy="281795"/>
          </a:xfrm>
          <a:custGeom>
            <a:avLst/>
            <a:gdLst/>
            <a:ahLst/>
            <a:cxnLst/>
            <a:rect l="l" t="t" r="r" b="b"/>
            <a:pathLst>
              <a:path w="3449" h="5492" extrusionOk="0">
                <a:moveTo>
                  <a:pt x="0" y="0"/>
                </a:moveTo>
                <a:lnTo>
                  <a:pt x="0" y="3448"/>
                </a:lnTo>
                <a:lnTo>
                  <a:pt x="3448" y="5491"/>
                </a:lnTo>
                <a:lnTo>
                  <a:pt x="3448" y="2043"/>
                </a:lnTo>
                <a:lnTo>
                  <a:pt x="0"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682" name="Google Shape;2682;p36"/>
          <p:cNvSpPr/>
          <p:nvPr/>
        </p:nvSpPr>
        <p:spPr>
          <a:xfrm>
            <a:off x="5175413" y="4324079"/>
            <a:ext cx="360401" cy="203188"/>
          </a:xfrm>
          <a:custGeom>
            <a:avLst/>
            <a:gdLst/>
            <a:ahLst/>
            <a:cxnLst/>
            <a:rect l="l" t="t" r="r" b="b"/>
            <a:pathLst>
              <a:path w="7024" h="3960" extrusionOk="0">
                <a:moveTo>
                  <a:pt x="3448" y="1"/>
                </a:moveTo>
                <a:lnTo>
                  <a:pt x="0" y="1916"/>
                </a:lnTo>
                <a:lnTo>
                  <a:pt x="3448" y="3959"/>
                </a:lnTo>
                <a:lnTo>
                  <a:pt x="7024" y="1916"/>
                </a:lnTo>
                <a:lnTo>
                  <a:pt x="3448"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683" name="Google Shape;2683;p36"/>
          <p:cNvSpPr/>
          <p:nvPr/>
        </p:nvSpPr>
        <p:spPr>
          <a:xfrm>
            <a:off x="5175413" y="4324079"/>
            <a:ext cx="360401" cy="203188"/>
          </a:xfrm>
          <a:custGeom>
            <a:avLst/>
            <a:gdLst/>
            <a:ahLst/>
            <a:cxnLst/>
            <a:rect l="l" t="t" r="r" b="b"/>
            <a:pathLst>
              <a:path w="7024" h="3960" fill="none" extrusionOk="0">
                <a:moveTo>
                  <a:pt x="3448" y="3959"/>
                </a:moveTo>
                <a:lnTo>
                  <a:pt x="0" y="1916"/>
                </a:lnTo>
                <a:lnTo>
                  <a:pt x="3448" y="1"/>
                </a:lnTo>
                <a:lnTo>
                  <a:pt x="7024" y="1916"/>
                </a:lnTo>
                <a:lnTo>
                  <a:pt x="3448" y="3959"/>
                </a:lnTo>
              </a:path>
            </a:pathLst>
          </a:custGeom>
          <a:noFill/>
          <a:ln>
            <a:noFill/>
          </a:ln>
        </p:spPr>
        <p:txBody>
          <a:bodyPr spcFirstLastPara="1" wrap="square" lIns="121900" tIns="121900" rIns="121900" bIns="121900" anchor="ctr" anchorCtr="0">
            <a:noAutofit/>
          </a:bodyPr>
          <a:lstStyle/>
          <a:p>
            <a:endParaRPr sz="2400"/>
          </a:p>
        </p:txBody>
      </p:sp>
      <p:sp>
        <p:nvSpPr>
          <p:cNvPr id="2684" name="Google Shape;2684;p36"/>
          <p:cNvSpPr/>
          <p:nvPr/>
        </p:nvSpPr>
        <p:spPr>
          <a:xfrm>
            <a:off x="5103319" y="4310994"/>
            <a:ext cx="498015" cy="255575"/>
          </a:xfrm>
          <a:custGeom>
            <a:avLst/>
            <a:gdLst/>
            <a:ahLst/>
            <a:cxnLst/>
            <a:rect l="l" t="t" r="r" b="b"/>
            <a:pathLst>
              <a:path w="9706" h="4981" extrusionOk="0">
                <a:moveTo>
                  <a:pt x="1" y="0"/>
                </a:moveTo>
                <a:lnTo>
                  <a:pt x="4853" y="4981"/>
                </a:lnTo>
                <a:lnTo>
                  <a:pt x="9706" y="2171"/>
                </a:lnTo>
                <a:lnTo>
                  <a:pt x="9706"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685" name="Google Shape;2685;p36"/>
          <p:cNvSpPr/>
          <p:nvPr/>
        </p:nvSpPr>
        <p:spPr>
          <a:xfrm>
            <a:off x="5103319" y="4310994"/>
            <a:ext cx="498015" cy="255575"/>
          </a:xfrm>
          <a:custGeom>
            <a:avLst/>
            <a:gdLst/>
            <a:ahLst/>
            <a:cxnLst/>
            <a:rect l="l" t="t" r="r" b="b"/>
            <a:pathLst>
              <a:path w="9706" h="4981" fill="none" extrusionOk="0">
                <a:moveTo>
                  <a:pt x="1" y="0"/>
                </a:moveTo>
                <a:lnTo>
                  <a:pt x="9706" y="0"/>
                </a:lnTo>
                <a:lnTo>
                  <a:pt x="9706" y="2171"/>
                </a:lnTo>
                <a:lnTo>
                  <a:pt x="4853" y="4981"/>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686" name="Google Shape;2686;p36"/>
          <p:cNvSpPr/>
          <p:nvPr/>
        </p:nvSpPr>
        <p:spPr>
          <a:xfrm>
            <a:off x="5103319" y="4310994"/>
            <a:ext cx="249059" cy="255575"/>
          </a:xfrm>
          <a:custGeom>
            <a:avLst/>
            <a:gdLst/>
            <a:ahLst/>
            <a:cxnLst/>
            <a:rect l="l" t="t" r="r" b="b"/>
            <a:pathLst>
              <a:path w="4854" h="4981" extrusionOk="0">
                <a:moveTo>
                  <a:pt x="1" y="0"/>
                </a:moveTo>
                <a:lnTo>
                  <a:pt x="1" y="2171"/>
                </a:lnTo>
                <a:lnTo>
                  <a:pt x="4853" y="4981"/>
                </a:lnTo>
                <a:lnTo>
                  <a:pt x="4853" y="2810"/>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87" name="Google Shape;2687;p36"/>
          <p:cNvSpPr/>
          <p:nvPr/>
        </p:nvSpPr>
        <p:spPr>
          <a:xfrm>
            <a:off x="5103319" y="4166858"/>
            <a:ext cx="498015" cy="288311"/>
          </a:xfrm>
          <a:custGeom>
            <a:avLst/>
            <a:gdLst/>
            <a:ahLst/>
            <a:cxnLst/>
            <a:rect l="l" t="t" r="r" b="b"/>
            <a:pathLst>
              <a:path w="9706" h="5619" extrusionOk="0">
                <a:moveTo>
                  <a:pt x="4853" y="0"/>
                </a:moveTo>
                <a:lnTo>
                  <a:pt x="1" y="2809"/>
                </a:lnTo>
                <a:lnTo>
                  <a:pt x="4853" y="5619"/>
                </a:lnTo>
                <a:lnTo>
                  <a:pt x="9706" y="2809"/>
                </a:lnTo>
                <a:lnTo>
                  <a:pt x="4853"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88" name="Google Shape;2688;p36"/>
          <p:cNvSpPr/>
          <p:nvPr/>
        </p:nvSpPr>
        <p:spPr>
          <a:xfrm>
            <a:off x="5103319" y="4166858"/>
            <a:ext cx="498015" cy="288311"/>
          </a:xfrm>
          <a:custGeom>
            <a:avLst/>
            <a:gdLst/>
            <a:ahLst/>
            <a:cxnLst/>
            <a:rect l="l" t="t" r="r" b="b"/>
            <a:pathLst>
              <a:path w="9706" h="5619" fill="none" extrusionOk="0">
                <a:moveTo>
                  <a:pt x="4853" y="5619"/>
                </a:moveTo>
                <a:lnTo>
                  <a:pt x="1" y="2809"/>
                </a:lnTo>
                <a:lnTo>
                  <a:pt x="4853" y="0"/>
                </a:lnTo>
                <a:lnTo>
                  <a:pt x="9706" y="2809"/>
                </a:lnTo>
                <a:lnTo>
                  <a:pt x="4853" y="5619"/>
                </a:lnTo>
              </a:path>
            </a:pathLst>
          </a:custGeom>
          <a:noFill/>
          <a:ln>
            <a:noFill/>
          </a:ln>
        </p:spPr>
        <p:txBody>
          <a:bodyPr spcFirstLastPara="1" wrap="square" lIns="121900" tIns="121900" rIns="121900" bIns="121900" anchor="ctr" anchorCtr="0">
            <a:noAutofit/>
          </a:bodyPr>
          <a:lstStyle/>
          <a:p>
            <a:endParaRPr sz="2400"/>
          </a:p>
        </p:txBody>
      </p:sp>
      <p:sp>
        <p:nvSpPr>
          <p:cNvPr id="2689" name="Google Shape;2689;p36"/>
          <p:cNvSpPr/>
          <p:nvPr/>
        </p:nvSpPr>
        <p:spPr>
          <a:xfrm>
            <a:off x="5103320" y="4206163"/>
            <a:ext cx="2024641" cy="694584"/>
          </a:xfrm>
          <a:custGeom>
            <a:avLst/>
            <a:gdLst/>
            <a:ahLst/>
            <a:cxnLst/>
            <a:rect l="l" t="t" r="r" b="b"/>
            <a:pathLst>
              <a:path w="39459" h="13537" extrusionOk="0">
                <a:moveTo>
                  <a:pt x="1" y="0"/>
                </a:moveTo>
                <a:lnTo>
                  <a:pt x="19794" y="13536"/>
                </a:lnTo>
                <a:lnTo>
                  <a:pt x="39459" y="2043"/>
                </a:lnTo>
                <a:lnTo>
                  <a:pt x="39459"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690" name="Google Shape;2690;p36"/>
          <p:cNvSpPr/>
          <p:nvPr/>
        </p:nvSpPr>
        <p:spPr>
          <a:xfrm>
            <a:off x="5103320" y="4206163"/>
            <a:ext cx="2024641" cy="694584"/>
          </a:xfrm>
          <a:custGeom>
            <a:avLst/>
            <a:gdLst/>
            <a:ahLst/>
            <a:cxnLst/>
            <a:rect l="l" t="t" r="r" b="b"/>
            <a:pathLst>
              <a:path w="39459" h="13537" fill="none" extrusionOk="0">
                <a:moveTo>
                  <a:pt x="1" y="0"/>
                </a:moveTo>
                <a:lnTo>
                  <a:pt x="39459" y="0"/>
                </a:lnTo>
                <a:lnTo>
                  <a:pt x="39459" y="2043"/>
                </a:lnTo>
                <a:lnTo>
                  <a:pt x="19794" y="13536"/>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2691" name="Google Shape;2691;p36"/>
          <p:cNvSpPr/>
          <p:nvPr/>
        </p:nvSpPr>
        <p:spPr>
          <a:xfrm>
            <a:off x="5103319" y="4206163"/>
            <a:ext cx="1015631" cy="694584"/>
          </a:xfrm>
          <a:custGeom>
            <a:avLst/>
            <a:gdLst/>
            <a:ahLst/>
            <a:cxnLst/>
            <a:rect l="l" t="t" r="r" b="b"/>
            <a:pathLst>
              <a:path w="19794" h="13537" extrusionOk="0">
                <a:moveTo>
                  <a:pt x="1" y="0"/>
                </a:moveTo>
                <a:lnTo>
                  <a:pt x="1" y="2043"/>
                </a:lnTo>
                <a:lnTo>
                  <a:pt x="19794" y="13536"/>
                </a:lnTo>
                <a:lnTo>
                  <a:pt x="19794" y="11365"/>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692" name="Google Shape;2692;p36"/>
          <p:cNvSpPr/>
          <p:nvPr/>
        </p:nvSpPr>
        <p:spPr>
          <a:xfrm>
            <a:off x="5103319" y="4206163"/>
            <a:ext cx="1015631" cy="694584"/>
          </a:xfrm>
          <a:custGeom>
            <a:avLst/>
            <a:gdLst/>
            <a:ahLst/>
            <a:cxnLst/>
            <a:rect l="l" t="t" r="r" b="b"/>
            <a:pathLst>
              <a:path w="19794" h="13537" fill="none" extrusionOk="0">
                <a:moveTo>
                  <a:pt x="19794" y="13536"/>
                </a:moveTo>
                <a:lnTo>
                  <a:pt x="1" y="2043"/>
                </a:lnTo>
                <a:lnTo>
                  <a:pt x="1" y="0"/>
                </a:lnTo>
                <a:lnTo>
                  <a:pt x="19794" y="11365"/>
                </a:lnTo>
                <a:lnTo>
                  <a:pt x="19794" y="13536"/>
                </a:lnTo>
              </a:path>
            </a:pathLst>
          </a:custGeom>
          <a:noFill/>
          <a:ln>
            <a:noFill/>
          </a:ln>
        </p:spPr>
        <p:txBody>
          <a:bodyPr spcFirstLastPara="1" wrap="square" lIns="121900" tIns="121900" rIns="121900" bIns="121900" anchor="ctr" anchorCtr="0">
            <a:noAutofit/>
          </a:bodyPr>
          <a:lstStyle/>
          <a:p>
            <a:endParaRPr sz="2400"/>
          </a:p>
        </p:txBody>
      </p:sp>
      <p:sp>
        <p:nvSpPr>
          <p:cNvPr id="2693" name="Google Shape;2693;p36"/>
          <p:cNvSpPr/>
          <p:nvPr/>
        </p:nvSpPr>
        <p:spPr>
          <a:xfrm>
            <a:off x="5103320" y="3623000"/>
            <a:ext cx="2024641" cy="1166328"/>
          </a:xfrm>
          <a:custGeom>
            <a:avLst/>
            <a:gdLst/>
            <a:ahLst/>
            <a:cxnLst/>
            <a:rect l="l" t="t" r="r" b="b"/>
            <a:pathLst>
              <a:path w="39459" h="22731" extrusionOk="0">
                <a:moveTo>
                  <a:pt x="19794" y="0"/>
                </a:moveTo>
                <a:lnTo>
                  <a:pt x="1" y="11365"/>
                </a:lnTo>
                <a:lnTo>
                  <a:pt x="19794" y="22730"/>
                </a:lnTo>
                <a:lnTo>
                  <a:pt x="39459" y="11365"/>
                </a:lnTo>
                <a:lnTo>
                  <a:pt x="19794"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694" name="Google Shape;2694;p36"/>
          <p:cNvSpPr/>
          <p:nvPr/>
        </p:nvSpPr>
        <p:spPr>
          <a:xfrm>
            <a:off x="5103320" y="3623000"/>
            <a:ext cx="2024641" cy="1166328"/>
          </a:xfrm>
          <a:custGeom>
            <a:avLst/>
            <a:gdLst/>
            <a:ahLst/>
            <a:cxnLst/>
            <a:rect l="l" t="t" r="r" b="b"/>
            <a:pathLst>
              <a:path w="39459" h="22731" fill="none" extrusionOk="0">
                <a:moveTo>
                  <a:pt x="19794" y="22730"/>
                </a:moveTo>
                <a:lnTo>
                  <a:pt x="1" y="11365"/>
                </a:lnTo>
                <a:lnTo>
                  <a:pt x="19794" y="0"/>
                </a:lnTo>
                <a:lnTo>
                  <a:pt x="39459" y="11365"/>
                </a:lnTo>
                <a:lnTo>
                  <a:pt x="19794" y="22730"/>
                </a:lnTo>
              </a:path>
            </a:pathLst>
          </a:custGeom>
          <a:noFill/>
          <a:ln>
            <a:noFill/>
          </a:ln>
        </p:spPr>
        <p:txBody>
          <a:bodyPr spcFirstLastPara="1" wrap="square" lIns="121900" tIns="121900" rIns="121900" bIns="121900" anchor="ctr" anchorCtr="0">
            <a:noAutofit/>
          </a:bodyPr>
          <a:lstStyle/>
          <a:p>
            <a:endParaRPr sz="2400"/>
          </a:p>
        </p:txBody>
      </p:sp>
      <p:sp>
        <p:nvSpPr>
          <p:cNvPr id="2695" name="Google Shape;2695;p36"/>
          <p:cNvSpPr/>
          <p:nvPr/>
        </p:nvSpPr>
        <p:spPr>
          <a:xfrm>
            <a:off x="6145166" y="3760568"/>
            <a:ext cx="104877" cy="72141"/>
          </a:xfrm>
          <a:custGeom>
            <a:avLst/>
            <a:gdLst/>
            <a:ahLst/>
            <a:cxnLst/>
            <a:rect l="l" t="t" r="r" b="b"/>
            <a:pathLst>
              <a:path w="2044" h="1406" extrusionOk="0">
                <a:moveTo>
                  <a:pt x="894" y="1"/>
                </a:moveTo>
                <a:lnTo>
                  <a:pt x="511" y="129"/>
                </a:lnTo>
                <a:lnTo>
                  <a:pt x="128" y="256"/>
                </a:lnTo>
                <a:lnTo>
                  <a:pt x="0" y="384"/>
                </a:lnTo>
                <a:lnTo>
                  <a:pt x="0" y="1023"/>
                </a:lnTo>
                <a:lnTo>
                  <a:pt x="128" y="1150"/>
                </a:lnTo>
                <a:lnTo>
                  <a:pt x="511" y="1278"/>
                </a:lnTo>
                <a:lnTo>
                  <a:pt x="894" y="1406"/>
                </a:lnTo>
                <a:lnTo>
                  <a:pt x="1405" y="1278"/>
                </a:lnTo>
                <a:lnTo>
                  <a:pt x="1660" y="1150"/>
                </a:lnTo>
                <a:lnTo>
                  <a:pt x="2044" y="895"/>
                </a:lnTo>
                <a:lnTo>
                  <a:pt x="1533" y="129"/>
                </a:lnTo>
                <a:lnTo>
                  <a:pt x="894"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2696" name="Google Shape;2696;p36"/>
          <p:cNvSpPr/>
          <p:nvPr/>
        </p:nvSpPr>
        <p:spPr>
          <a:xfrm>
            <a:off x="6145166" y="3760568"/>
            <a:ext cx="104877" cy="72141"/>
          </a:xfrm>
          <a:custGeom>
            <a:avLst/>
            <a:gdLst/>
            <a:ahLst/>
            <a:cxnLst/>
            <a:rect l="l" t="t" r="r" b="b"/>
            <a:pathLst>
              <a:path w="2044" h="1406" fill="none" extrusionOk="0">
                <a:moveTo>
                  <a:pt x="894" y="1"/>
                </a:moveTo>
                <a:lnTo>
                  <a:pt x="894" y="1"/>
                </a:lnTo>
                <a:lnTo>
                  <a:pt x="511" y="129"/>
                </a:lnTo>
                <a:lnTo>
                  <a:pt x="128" y="256"/>
                </a:lnTo>
                <a:lnTo>
                  <a:pt x="128" y="256"/>
                </a:lnTo>
                <a:lnTo>
                  <a:pt x="0" y="384"/>
                </a:lnTo>
                <a:lnTo>
                  <a:pt x="0" y="1023"/>
                </a:lnTo>
                <a:lnTo>
                  <a:pt x="0" y="1023"/>
                </a:lnTo>
                <a:lnTo>
                  <a:pt x="128" y="1150"/>
                </a:lnTo>
                <a:lnTo>
                  <a:pt x="128" y="1150"/>
                </a:lnTo>
                <a:lnTo>
                  <a:pt x="511" y="1278"/>
                </a:lnTo>
                <a:lnTo>
                  <a:pt x="894" y="1406"/>
                </a:lnTo>
                <a:lnTo>
                  <a:pt x="894" y="1406"/>
                </a:lnTo>
                <a:lnTo>
                  <a:pt x="1405" y="1278"/>
                </a:lnTo>
                <a:lnTo>
                  <a:pt x="1660" y="1150"/>
                </a:lnTo>
                <a:lnTo>
                  <a:pt x="1660" y="1150"/>
                </a:lnTo>
                <a:lnTo>
                  <a:pt x="2044" y="895"/>
                </a:lnTo>
                <a:lnTo>
                  <a:pt x="1533" y="129"/>
                </a:lnTo>
                <a:lnTo>
                  <a:pt x="1533" y="129"/>
                </a:lnTo>
                <a:lnTo>
                  <a:pt x="894" y="1"/>
                </a:lnTo>
              </a:path>
            </a:pathLst>
          </a:custGeom>
          <a:noFill/>
          <a:ln>
            <a:noFill/>
          </a:ln>
        </p:spPr>
        <p:txBody>
          <a:bodyPr spcFirstLastPara="1" wrap="square" lIns="121900" tIns="121900" rIns="121900" bIns="121900" anchor="ctr" anchorCtr="0">
            <a:noAutofit/>
          </a:bodyPr>
          <a:lstStyle/>
          <a:p>
            <a:endParaRPr sz="2400"/>
          </a:p>
        </p:txBody>
      </p:sp>
      <p:sp>
        <p:nvSpPr>
          <p:cNvPr id="2697" name="Google Shape;2697;p36"/>
          <p:cNvSpPr/>
          <p:nvPr/>
        </p:nvSpPr>
        <p:spPr>
          <a:xfrm>
            <a:off x="6138598" y="3793356"/>
            <a:ext cx="111445" cy="32787"/>
          </a:xfrm>
          <a:custGeom>
            <a:avLst/>
            <a:gdLst/>
            <a:ahLst/>
            <a:cxnLst/>
            <a:rect l="l" t="t" r="r" b="b"/>
            <a:pathLst>
              <a:path w="2172" h="639" extrusionOk="0">
                <a:moveTo>
                  <a:pt x="1" y="0"/>
                </a:moveTo>
                <a:lnTo>
                  <a:pt x="1" y="128"/>
                </a:lnTo>
                <a:lnTo>
                  <a:pt x="128" y="256"/>
                </a:lnTo>
                <a:lnTo>
                  <a:pt x="256" y="511"/>
                </a:lnTo>
                <a:lnTo>
                  <a:pt x="639" y="639"/>
                </a:lnTo>
                <a:lnTo>
                  <a:pt x="1405" y="639"/>
                </a:lnTo>
                <a:lnTo>
                  <a:pt x="1788" y="511"/>
                </a:lnTo>
                <a:lnTo>
                  <a:pt x="2044" y="256"/>
                </a:lnTo>
                <a:lnTo>
                  <a:pt x="2172" y="128"/>
                </a:lnTo>
                <a:lnTo>
                  <a:pt x="2172"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698" name="Google Shape;2698;p36"/>
          <p:cNvSpPr/>
          <p:nvPr/>
        </p:nvSpPr>
        <p:spPr>
          <a:xfrm>
            <a:off x="6138598" y="3760569"/>
            <a:ext cx="111445" cy="65575"/>
          </a:xfrm>
          <a:custGeom>
            <a:avLst/>
            <a:gdLst/>
            <a:ahLst/>
            <a:cxnLst/>
            <a:rect l="l" t="t" r="r" b="b"/>
            <a:pathLst>
              <a:path w="2172" h="1278" extrusionOk="0">
                <a:moveTo>
                  <a:pt x="1022" y="1"/>
                </a:moveTo>
                <a:lnTo>
                  <a:pt x="639" y="129"/>
                </a:lnTo>
                <a:lnTo>
                  <a:pt x="256" y="256"/>
                </a:lnTo>
                <a:lnTo>
                  <a:pt x="128" y="384"/>
                </a:lnTo>
                <a:lnTo>
                  <a:pt x="1" y="639"/>
                </a:lnTo>
                <a:lnTo>
                  <a:pt x="128" y="895"/>
                </a:lnTo>
                <a:lnTo>
                  <a:pt x="256" y="1150"/>
                </a:lnTo>
                <a:lnTo>
                  <a:pt x="639" y="1278"/>
                </a:lnTo>
                <a:lnTo>
                  <a:pt x="1405" y="1278"/>
                </a:lnTo>
                <a:lnTo>
                  <a:pt x="1788" y="1150"/>
                </a:lnTo>
                <a:lnTo>
                  <a:pt x="2044" y="895"/>
                </a:lnTo>
                <a:lnTo>
                  <a:pt x="2172" y="639"/>
                </a:lnTo>
                <a:lnTo>
                  <a:pt x="2044" y="384"/>
                </a:lnTo>
                <a:lnTo>
                  <a:pt x="1788" y="256"/>
                </a:lnTo>
                <a:lnTo>
                  <a:pt x="1405" y="129"/>
                </a:lnTo>
                <a:lnTo>
                  <a:pt x="102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699" name="Google Shape;2699;p36"/>
          <p:cNvSpPr/>
          <p:nvPr/>
        </p:nvSpPr>
        <p:spPr>
          <a:xfrm>
            <a:off x="6145166" y="3701611"/>
            <a:ext cx="98309" cy="118013"/>
          </a:xfrm>
          <a:custGeom>
            <a:avLst/>
            <a:gdLst/>
            <a:ahLst/>
            <a:cxnLst/>
            <a:rect l="l" t="t" r="r" b="b"/>
            <a:pathLst>
              <a:path w="1916" h="2300" extrusionOk="0">
                <a:moveTo>
                  <a:pt x="0" y="1"/>
                </a:moveTo>
                <a:lnTo>
                  <a:pt x="0" y="1788"/>
                </a:lnTo>
                <a:lnTo>
                  <a:pt x="0" y="2044"/>
                </a:lnTo>
                <a:lnTo>
                  <a:pt x="256" y="2172"/>
                </a:lnTo>
                <a:lnTo>
                  <a:pt x="511" y="2299"/>
                </a:lnTo>
                <a:lnTo>
                  <a:pt x="1277" y="2299"/>
                </a:lnTo>
                <a:lnTo>
                  <a:pt x="1660" y="2172"/>
                </a:lnTo>
                <a:lnTo>
                  <a:pt x="1916" y="2044"/>
                </a:lnTo>
                <a:lnTo>
                  <a:pt x="1916" y="1788"/>
                </a:lnTo>
                <a:lnTo>
                  <a:pt x="1916"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700" name="Google Shape;2700;p36"/>
          <p:cNvSpPr/>
          <p:nvPr/>
        </p:nvSpPr>
        <p:spPr>
          <a:xfrm>
            <a:off x="6145166" y="3655738"/>
            <a:ext cx="98309" cy="78709"/>
          </a:xfrm>
          <a:custGeom>
            <a:avLst/>
            <a:gdLst/>
            <a:ahLst/>
            <a:cxnLst/>
            <a:rect l="l" t="t" r="r" b="b"/>
            <a:pathLst>
              <a:path w="1916" h="1534" extrusionOk="0">
                <a:moveTo>
                  <a:pt x="256" y="1"/>
                </a:moveTo>
                <a:lnTo>
                  <a:pt x="0" y="767"/>
                </a:lnTo>
                <a:lnTo>
                  <a:pt x="0" y="1150"/>
                </a:lnTo>
                <a:lnTo>
                  <a:pt x="256" y="1278"/>
                </a:lnTo>
                <a:lnTo>
                  <a:pt x="511" y="1405"/>
                </a:lnTo>
                <a:lnTo>
                  <a:pt x="894" y="1533"/>
                </a:lnTo>
                <a:lnTo>
                  <a:pt x="1277" y="1405"/>
                </a:lnTo>
                <a:lnTo>
                  <a:pt x="1660" y="1278"/>
                </a:lnTo>
                <a:lnTo>
                  <a:pt x="1916" y="1150"/>
                </a:lnTo>
                <a:lnTo>
                  <a:pt x="1916" y="767"/>
                </a:lnTo>
                <a:lnTo>
                  <a:pt x="1660"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701" name="Google Shape;2701;p36"/>
          <p:cNvSpPr/>
          <p:nvPr/>
        </p:nvSpPr>
        <p:spPr>
          <a:xfrm>
            <a:off x="6145166" y="3655738"/>
            <a:ext cx="98309" cy="78709"/>
          </a:xfrm>
          <a:custGeom>
            <a:avLst/>
            <a:gdLst/>
            <a:ahLst/>
            <a:cxnLst/>
            <a:rect l="l" t="t" r="r" b="b"/>
            <a:pathLst>
              <a:path w="1916" h="1534" fill="none" extrusionOk="0">
                <a:moveTo>
                  <a:pt x="1916" y="767"/>
                </a:moveTo>
                <a:lnTo>
                  <a:pt x="1660" y="1"/>
                </a:lnTo>
                <a:lnTo>
                  <a:pt x="256" y="1"/>
                </a:lnTo>
                <a:lnTo>
                  <a:pt x="0" y="767"/>
                </a:lnTo>
                <a:lnTo>
                  <a:pt x="0" y="767"/>
                </a:lnTo>
                <a:lnTo>
                  <a:pt x="0" y="1150"/>
                </a:lnTo>
                <a:lnTo>
                  <a:pt x="256" y="1278"/>
                </a:lnTo>
                <a:lnTo>
                  <a:pt x="256" y="1278"/>
                </a:lnTo>
                <a:lnTo>
                  <a:pt x="511" y="1405"/>
                </a:lnTo>
                <a:lnTo>
                  <a:pt x="894" y="1533"/>
                </a:lnTo>
                <a:lnTo>
                  <a:pt x="1277" y="1405"/>
                </a:lnTo>
                <a:lnTo>
                  <a:pt x="1660" y="1278"/>
                </a:lnTo>
                <a:lnTo>
                  <a:pt x="1660" y="1278"/>
                </a:lnTo>
                <a:lnTo>
                  <a:pt x="1916" y="1150"/>
                </a:lnTo>
                <a:lnTo>
                  <a:pt x="1916" y="767"/>
                </a:lnTo>
              </a:path>
            </a:pathLst>
          </a:custGeom>
          <a:noFill/>
          <a:ln>
            <a:noFill/>
          </a:ln>
        </p:spPr>
        <p:txBody>
          <a:bodyPr spcFirstLastPara="1" wrap="square" lIns="121900" tIns="121900" rIns="121900" bIns="121900" anchor="ctr" anchorCtr="0">
            <a:noAutofit/>
          </a:bodyPr>
          <a:lstStyle/>
          <a:p>
            <a:endParaRPr sz="2400"/>
          </a:p>
        </p:txBody>
      </p:sp>
      <p:sp>
        <p:nvSpPr>
          <p:cNvPr id="2702" name="Google Shape;2702;p36"/>
          <p:cNvSpPr/>
          <p:nvPr/>
        </p:nvSpPr>
        <p:spPr>
          <a:xfrm>
            <a:off x="6158251" y="3642652"/>
            <a:ext cx="72141" cy="39355"/>
          </a:xfrm>
          <a:custGeom>
            <a:avLst/>
            <a:gdLst/>
            <a:ahLst/>
            <a:cxnLst/>
            <a:rect l="l" t="t" r="r" b="b"/>
            <a:pathLst>
              <a:path w="1406" h="767" extrusionOk="0">
                <a:moveTo>
                  <a:pt x="639" y="0"/>
                </a:moveTo>
                <a:lnTo>
                  <a:pt x="128" y="128"/>
                </a:lnTo>
                <a:lnTo>
                  <a:pt x="1" y="256"/>
                </a:lnTo>
                <a:lnTo>
                  <a:pt x="1" y="384"/>
                </a:lnTo>
                <a:lnTo>
                  <a:pt x="1" y="511"/>
                </a:lnTo>
                <a:lnTo>
                  <a:pt x="128" y="639"/>
                </a:lnTo>
                <a:lnTo>
                  <a:pt x="639" y="767"/>
                </a:lnTo>
                <a:lnTo>
                  <a:pt x="1150" y="639"/>
                </a:lnTo>
                <a:lnTo>
                  <a:pt x="1405" y="511"/>
                </a:lnTo>
                <a:lnTo>
                  <a:pt x="1405" y="384"/>
                </a:lnTo>
                <a:lnTo>
                  <a:pt x="1405" y="256"/>
                </a:lnTo>
                <a:lnTo>
                  <a:pt x="1150" y="128"/>
                </a:lnTo>
                <a:lnTo>
                  <a:pt x="639"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03" name="Google Shape;2703;p36"/>
          <p:cNvSpPr/>
          <p:nvPr/>
        </p:nvSpPr>
        <p:spPr>
          <a:xfrm>
            <a:off x="6158251" y="3642652"/>
            <a:ext cx="72141" cy="39355"/>
          </a:xfrm>
          <a:custGeom>
            <a:avLst/>
            <a:gdLst/>
            <a:ahLst/>
            <a:cxnLst/>
            <a:rect l="l" t="t" r="r" b="b"/>
            <a:pathLst>
              <a:path w="1406" h="767" fill="none" extrusionOk="0">
                <a:moveTo>
                  <a:pt x="1150" y="639"/>
                </a:moveTo>
                <a:lnTo>
                  <a:pt x="1150" y="639"/>
                </a:lnTo>
                <a:lnTo>
                  <a:pt x="639" y="767"/>
                </a:lnTo>
                <a:lnTo>
                  <a:pt x="128" y="639"/>
                </a:lnTo>
                <a:lnTo>
                  <a:pt x="128" y="639"/>
                </a:lnTo>
                <a:lnTo>
                  <a:pt x="1" y="511"/>
                </a:lnTo>
                <a:lnTo>
                  <a:pt x="1" y="384"/>
                </a:lnTo>
                <a:lnTo>
                  <a:pt x="1" y="256"/>
                </a:lnTo>
                <a:lnTo>
                  <a:pt x="128" y="128"/>
                </a:lnTo>
                <a:lnTo>
                  <a:pt x="128" y="128"/>
                </a:lnTo>
                <a:lnTo>
                  <a:pt x="639" y="0"/>
                </a:lnTo>
                <a:lnTo>
                  <a:pt x="1150" y="128"/>
                </a:lnTo>
                <a:lnTo>
                  <a:pt x="1150" y="128"/>
                </a:lnTo>
                <a:lnTo>
                  <a:pt x="1405" y="256"/>
                </a:lnTo>
                <a:lnTo>
                  <a:pt x="1405" y="384"/>
                </a:lnTo>
                <a:lnTo>
                  <a:pt x="1405" y="511"/>
                </a:lnTo>
                <a:lnTo>
                  <a:pt x="1150" y="639"/>
                </a:lnTo>
              </a:path>
            </a:pathLst>
          </a:custGeom>
          <a:noFill/>
          <a:ln>
            <a:noFill/>
          </a:ln>
        </p:spPr>
        <p:txBody>
          <a:bodyPr spcFirstLastPara="1" wrap="square" lIns="121900" tIns="121900" rIns="121900" bIns="121900" anchor="ctr" anchorCtr="0">
            <a:noAutofit/>
          </a:bodyPr>
          <a:lstStyle/>
          <a:p>
            <a:endParaRPr sz="2400"/>
          </a:p>
        </p:txBody>
      </p:sp>
      <p:sp>
        <p:nvSpPr>
          <p:cNvPr id="2704" name="Google Shape;2704;p36"/>
          <p:cNvSpPr/>
          <p:nvPr/>
        </p:nvSpPr>
        <p:spPr>
          <a:xfrm>
            <a:off x="6256566" y="3839230"/>
            <a:ext cx="117961" cy="59007"/>
          </a:xfrm>
          <a:custGeom>
            <a:avLst/>
            <a:gdLst/>
            <a:ahLst/>
            <a:cxnLst/>
            <a:rect l="l" t="t" r="r" b="b"/>
            <a:pathLst>
              <a:path w="2299" h="1150" extrusionOk="0">
                <a:moveTo>
                  <a:pt x="1660" y="0"/>
                </a:moveTo>
                <a:lnTo>
                  <a:pt x="1788" y="1022"/>
                </a:lnTo>
                <a:lnTo>
                  <a:pt x="1916" y="1022"/>
                </a:lnTo>
                <a:lnTo>
                  <a:pt x="2171" y="767"/>
                </a:lnTo>
                <a:lnTo>
                  <a:pt x="2299" y="511"/>
                </a:lnTo>
                <a:lnTo>
                  <a:pt x="2171" y="256"/>
                </a:lnTo>
                <a:lnTo>
                  <a:pt x="1916" y="128"/>
                </a:lnTo>
                <a:lnTo>
                  <a:pt x="1660" y="0"/>
                </a:lnTo>
                <a:close/>
                <a:moveTo>
                  <a:pt x="383" y="128"/>
                </a:moveTo>
                <a:lnTo>
                  <a:pt x="128" y="383"/>
                </a:lnTo>
                <a:lnTo>
                  <a:pt x="0" y="511"/>
                </a:lnTo>
                <a:lnTo>
                  <a:pt x="128" y="767"/>
                </a:lnTo>
                <a:lnTo>
                  <a:pt x="383" y="1022"/>
                </a:lnTo>
                <a:lnTo>
                  <a:pt x="894" y="1150"/>
                </a:lnTo>
                <a:lnTo>
                  <a:pt x="766" y="511"/>
                </a:lnTo>
                <a:lnTo>
                  <a:pt x="511" y="383"/>
                </a:lnTo>
                <a:lnTo>
                  <a:pt x="383" y="128"/>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2705" name="Google Shape;2705;p36"/>
          <p:cNvSpPr/>
          <p:nvPr/>
        </p:nvSpPr>
        <p:spPr>
          <a:xfrm>
            <a:off x="6256565" y="3845798"/>
            <a:ext cx="45923" cy="52439"/>
          </a:xfrm>
          <a:custGeom>
            <a:avLst/>
            <a:gdLst/>
            <a:ahLst/>
            <a:cxnLst/>
            <a:rect l="l" t="t" r="r" b="b"/>
            <a:pathLst>
              <a:path w="895" h="1022" fill="none" extrusionOk="0">
                <a:moveTo>
                  <a:pt x="383" y="0"/>
                </a:moveTo>
                <a:lnTo>
                  <a:pt x="383" y="0"/>
                </a:lnTo>
                <a:lnTo>
                  <a:pt x="128" y="255"/>
                </a:lnTo>
                <a:lnTo>
                  <a:pt x="0" y="383"/>
                </a:lnTo>
                <a:lnTo>
                  <a:pt x="0" y="383"/>
                </a:lnTo>
                <a:lnTo>
                  <a:pt x="128" y="639"/>
                </a:lnTo>
                <a:lnTo>
                  <a:pt x="383" y="894"/>
                </a:lnTo>
                <a:lnTo>
                  <a:pt x="383" y="894"/>
                </a:lnTo>
                <a:lnTo>
                  <a:pt x="894" y="1022"/>
                </a:lnTo>
                <a:lnTo>
                  <a:pt x="766" y="383"/>
                </a:lnTo>
                <a:lnTo>
                  <a:pt x="511" y="255"/>
                </a:lnTo>
                <a:lnTo>
                  <a:pt x="383" y="0"/>
                </a:lnTo>
              </a:path>
            </a:pathLst>
          </a:custGeom>
          <a:noFill/>
          <a:ln>
            <a:noFill/>
          </a:ln>
        </p:spPr>
        <p:txBody>
          <a:bodyPr spcFirstLastPara="1" wrap="square" lIns="121900" tIns="121900" rIns="121900" bIns="121900" anchor="ctr" anchorCtr="0">
            <a:noAutofit/>
          </a:bodyPr>
          <a:lstStyle/>
          <a:p>
            <a:endParaRPr sz="2400"/>
          </a:p>
        </p:txBody>
      </p:sp>
      <p:sp>
        <p:nvSpPr>
          <p:cNvPr id="2706" name="Google Shape;2706;p36"/>
          <p:cNvSpPr/>
          <p:nvPr/>
        </p:nvSpPr>
        <p:spPr>
          <a:xfrm>
            <a:off x="6341744" y="3839230"/>
            <a:ext cx="32787" cy="52439"/>
          </a:xfrm>
          <a:custGeom>
            <a:avLst/>
            <a:gdLst/>
            <a:ahLst/>
            <a:cxnLst/>
            <a:rect l="l" t="t" r="r" b="b"/>
            <a:pathLst>
              <a:path w="639" h="1022" fill="none" extrusionOk="0">
                <a:moveTo>
                  <a:pt x="0" y="0"/>
                </a:moveTo>
                <a:lnTo>
                  <a:pt x="128" y="1022"/>
                </a:lnTo>
                <a:lnTo>
                  <a:pt x="128" y="1022"/>
                </a:lnTo>
                <a:lnTo>
                  <a:pt x="256" y="1022"/>
                </a:lnTo>
                <a:lnTo>
                  <a:pt x="256" y="1022"/>
                </a:lnTo>
                <a:lnTo>
                  <a:pt x="511" y="767"/>
                </a:lnTo>
                <a:lnTo>
                  <a:pt x="639" y="511"/>
                </a:lnTo>
                <a:lnTo>
                  <a:pt x="639" y="511"/>
                </a:lnTo>
                <a:lnTo>
                  <a:pt x="511" y="256"/>
                </a:lnTo>
                <a:lnTo>
                  <a:pt x="256" y="128"/>
                </a:lnTo>
                <a:lnTo>
                  <a:pt x="256" y="128"/>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2707" name="Google Shape;2707;p36"/>
          <p:cNvSpPr/>
          <p:nvPr/>
        </p:nvSpPr>
        <p:spPr>
          <a:xfrm>
            <a:off x="6263082" y="3865449"/>
            <a:ext cx="104929" cy="32787"/>
          </a:xfrm>
          <a:custGeom>
            <a:avLst/>
            <a:gdLst/>
            <a:ahLst/>
            <a:cxnLst/>
            <a:rect l="l" t="t" r="r" b="b"/>
            <a:pathLst>
              <a:path w="2045" h="639" extrusionOk="0">
                <a:moveTo>
                  <a:pt x="1" y="0"/>
                </a:moveTo>
                <a:lnTo>
                  <a:pt x="1" y="256"/>
                </a:lnTo>
                <a:lnTo>
                  <a:pt x="256" y="511"/>
                </a:lnTo>
                <a:lnTo>
                  <a:pt x="639" y="639"/>
                </a:lnTo>
                <a:lnTo>
                  <a:pt x="1406" y="639"/>
                </a:lnTo>
                <a:lnTo>
                  <a:pt x="1789" y="511"/>
                </a:lnTo>
                <a:lnTo>
                  <a:pt x="2044" y="256"/>
                </a:lnTo>
                <a:lnTo>
                  <a:pt x="2044"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708" name="Google Shape;2708;p36"/>
          <p:cNvSpPr/>
          <p:nvPr/>
        </p:nvSpPr>
        <p:spPr>
          <a:xfrm>
            <a:off x="6263082" y="3832662"/>
            <a:ext cx="104929" cy="65575"/>
          </a:xfrm>
          <a:custGeom>
            <a:avLst/>
            <a:gdLst/>
            <a:ahLst/>
            <a:cxnLst/>
            <a:rect l="l" t="t" r="r" b="b"/>
            <a:pathLst>
              <a:path w="2045" h="1278" extrusionOk="0">
                <a:moveTo>
                  <a:pt x="1022" y="1"/>
                </a:moveTo>
                <a:lnTo>
                  <a:pt x="639" y="128"/>
                </a:lnTo>
                <a:lnTo>
                  <a:pt x="256" y="256"/>
                </a:lnTo>
                <a:lnTo>
                  <a:pt x="1" y="384"/>
                </a:lnTo>
                <a:lnTo>
                  <a:pt x="1" y="639"/>
                </a:lnTo>
                <a:lnTo>
                  <a:pt x="1" y="895"/>
                </a:lnTo>
                <a:lnTo>
                  <a:pt x="256" y="1022"/>
                </a:lnTo>
                <a:lnTo>
                  <a:pt x="639" y="1150"/>
                </a:lnTo>
                <a:lnTo>
                  <a:pt x="1022" y="1278"/>
                </a:lnTo>
                <a:lnTo>
                  <a:pt x="1406" y="1150"/>
                </a:lnTo>
                <a:lnTo>
                  <a:pt x="1789" y="1022"/>
                </a:lnTo>
                <a:lnTo>
                  <a:pt x="2044" y="895"/>
                </a:lnTo>
                <a:lnTo>
                  <a:pt x="2044" y="639"/>
                </a:lnTo>
                <a:lnTo>
                  <a:pt x="2044" y="384"/>
                </a:lnTo>
                <a:lnTo>
                  <a:pt x="1789" y="256"/>
                </a:lnTo>
                <a:lnTo>
                  <a:pt x="1406" y="128"/>
                </a:lnTo>
                <a:lnTo>
                  <a:pt x="102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09" name="Google Shape;2709;p36"/>
          <p:cNvSpPr/>
          <p:nvPr/>
        </p:nvSpPr>
        <p:spPr>
          <a:xfrm>
            <a:off x="6263082" y="3773705"/>
            <a:ext cx="104929" cy="117961"/>
          </a:xfrm>
          <a:custGeom>
            <a:avLst/>
            <a:gdLst/>
            <a:ahLst/>
            <a:cxnLst/>
            <a:rect l="l" t="t" r="r" b="b"/>
            <a:pathLst>
              <a:path w="2045" h="2299" extrusionOk="0">
                <a:moveTo>
                  <a:pt x="1" y="0"/>
                </a:moveTo>
                <a:lnTo>
                  <a:pt x="1" y="1788"/>
                </a:lnTo>
                <a:lnTo>
                  <a:pt x="129" y="1916"/>
                </a:lnTo>
                <a:lnTo>
                  <a:pt x="384" y="2171"/>
                </a:lnTo>
                <a:lnTo>
                  <a:pt x="639" y="2299"/>
                </a:lnTo>
                <a:lnTo>
                  <a:pt x="1406" y="2299"/>
                </a:lnTo>
                <a:lnTo>
                  <a:pt x="1789" y="2171"/>
                </a:lnTo>
                <a:lnTo>
                  <a:pt x="1916" y="1916"/>
                </a:lnTo>
                <a:lnTo>
                  <a:pt x="2044" y="1788"/>
                </a:lnTo>
                <a:lnTo>
                  <a:pt x="2044"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710" name="Google Shape;2710;p36"/>
          <p:cNvSpPr/>
          <p:nvPr/>
        </p:nvSpPr>
        <p:spPr>
          <a:xfrm>
            <a:off x="6263082" y="3727831"/>
            <a:ext cx="104929" cy="78659"/>
          </a:xfrm>
          <a:custGeom>
            <a:avLst/>
            <a:gdLst/>
            <a:ahLst/>
            <a:cxnLst/>
            <a:rect l="l" t="t" r="r" b="b"/>
            <a:pathLst>
              <a:path w="2045" h="1533" extrusionOk="0">
                <a:moveTo>
                  <a:pt x="256" y="0"/>
                </a:moveTo>
                <a:lnTo>
                  <a:pt x="1" y="767"/>
                </a:lnTo>
                <a:lnTo>
                  <a:pt x="129" y="1022"/>
                </a:lnTo>
                <a:lnTo>
                  <a:pt x="384" y="1277"/>
                </a:lnTo>
                <a:lnTo>
                  <a:pt x="639" y="1405"/>
                </a:lnTo>
                <a:lnTo>
                  <a:pt x="1022" y="1533"/>
                </a:lnTo>
                <a:lnTo>
                  <a:pt x="1406" y="1405"/>
                </a:lnTo>
                <a:lnTo>
                  <a:pt x="1789" y="1277"/>
                </a:lnTo>
                <a:lnTo>
                  <a:pt x="2044" y="1022"/>
                </a:lnTo>
                <a:lnTo>
                  <a:pt x="2044" y="767"/>
                </a:lnTo>
                <a:lnTo>
                  <a:pt x="1789"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711" name="Google Shape;2711;p36"/>
          <p:cNvSpPr/>
          <p:nvPr/>
        </p:nvSpPr>
        <p:spPr>
          <a:xfrm>
            <a:off x="6276217" y="3714745"/>
            <a:ext cx="78659" cy="39355"/>
          </a:xfrm>
          <a:custGeom>
            <a:avLst/>
            <a:gdLst/>
            <a:ahLst/>
            <a:cxnLst/>
            <a:rect l="l" t="t" r="r" b="b"/>
            <a:pathLst>
              <a:path w="1533" h="767" extrusionOk="0">
                <a:moveTo>
                  <a:pt x="256" y="0"/>
                </a:moveTo>
                <a:lnTo>
                  <a:pt x="128" y="255"/>
                </a:lnTo>
                <a:lnTo>
                  <a:pt x="0" y="383"/>
                </a:lnTo>
                <a:lnTo>
                  <a:pt x="128" y="511"/>
                </a:lnTo>
                <a:lnTo>
                  <a:pt x="256" y="639"/>
                </a:lnTo>
                <a:lnTo>
                  <a:pt x="766" y="766"/>
                </a:lnTo>
                <a:lnTo>
                  <a:pt x="1277" y="639"/>
                </a:lnTo>
                <a:lnTo>
                  <a:pt x="1405" y="511"/>
                </a:lnTo>
                <a:lnTo>
                  <a:pt x="1533" y="383"/>
                </a:lnTo>
                <a:lnTo>
                  <a:pt x="1405" y="255"/>
                </a:lnTo>
                <a:lnTo>
                  <a:pt x="127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12" name="Google Shape;2712;p36"/>
          <p:cNvSpPr/>
          <p:nvPr/>
        </p:nvSpPr>
        <p:spPr>
          <a:xfrm>
            <a:off x="6381050" y="3904755"/>
            <a:ext cx="111445" cy="65575"/>
          </a:xfrm>
          <a:custGeom>
            <a:avLst/>
            <a:gdLst/>
            <a:ahLst/>
            <a:cxnLst/>
            <a:rect l="l" t="t" r="r" b="b"/>
            <a:pathLst>
              <a:path w="2172" h="1278" extrusionOk="0">
                <a:moveTo>
                  <a:pt x="639" y="0"/>
                </a:moveTo>
                <a:lnTo>
                  <a:pt x="256" y="128"/>
                </a:lnTo>
                <a:lnTo>
                  <a:pt x="0" y="383"/>
                </a:lnTo>
                <a:lnTo>
                  <a:pt x="0" y="639"/>
                </a:lnTo>
                <a:lnTo>
                  <a:pt x="0" y="894"/>
                </a:lnTo>
                <a:lnTo>
                  <a:pt x="256" y="1150"/>
                </a:lnTo>
                <a:lnTo>
                  <a:pt x="639" y="1277"/>
                </a:lnTo>
                <a:lnTo>
                  <a:pt x="1533" y="1277"/>
                </a:lnTo>
                <a:lnTo>
                  <a:pt x="1788" y="1150"/>
                </a:lnTo>
                <a:lnTo>
                  <a:pt x="2044" y="894"/>
                </a:lnTo>
                <a:lnTo>
                  <a:pt x="2171" y="639"/>
                </a:lnTo>
                <a:lnTo>
                  <a:pt x="2044" y="383"/>
                </a:lnTo>
                <a:lnTo>
                  <a:pt x="1788" y="128"/>
                </a:lnTo>
                <a:lnTo>
                  <a:pt x="1533" y="0"/>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2713" name="Google Shape;2713;p36"/>
          <p:cNvSpPr/>
          <p:nvPr/>
        </p:nvSpPr>
        <p:spPr>
          <a:xfrm>
            <a:off x="6381050" y="3904755"/>
            <a:ext cx="111445" cy="65575"/>
          </a:xfrm>
          <a:custGeom>
            <a:avLst/>
            <a:gdLst/>
            <a:ahLst/>
            <a:cxnLst/>
            <a:rect l="l" t="t" r="r" b="b"/>
            <a:pathLst>
              <a:path w="2172" h="1278" fill="none" extrusionOk="0">
                <a:moveTo>
                  <a:pt x="1022" y="0"/>
                </a:moveTo>
                <a:lnTo>
                  <a:pt x="1022" y="0"/>
                </a:lnTo>
                <a:lnTo>
                  <a:pt x="639" y="0"/>
                </a:lnTo>
                <a:lnTo>
                  <a:pt x="256" y="128"/>
                </a:lnTo>
                <a:lnTo>
                  <a:pt x="256" y="128"/>
                </a:lnTo>
                <a:lnTo>
                  <a:pt x="0" y="383"/>
                </a:lnTo>
                <a:lnTo>
                  <a:pt x="0" y="639"/>
                </a:lnTo>
                <a:lnTo>
                  <a:pt x="0" y="639"/>
                </a:lnTo>
                <a:lnTo>
                  <a:pt x="0" y="894"/>
                </a:lnTo>
                <a:lnTo>
                  <a:pt x="256" y="1150"/>
                </a:lnTo>
                <a:lnTo>
                  <a:pt x="256" y="1150"/>
                </a:lnTo>
                <a:lnTo>
                  <a:pt x="639" y="1277"/>
                </a:lnTo>
                <a:lnTo>
                  <a:pt x="1022" y="1277"/>
                </a:lnTo>
                <a:lnTo>
                  <a:pt x="1022" y="1277"/>
                </a:lnTo>
                <a:lnTo>
                  <a:pt x="1533" y="1277"/>
                </a:lnTo>
                <a:lnTo>
                  <a:pt x="1788" y="1150"/>
                </a:lnTo>
                <a:lnTo>
                  <a:pt x="1788" y="1150"/>
                </a:lnTo>
                <a:lnTo>
                  <a:pt x="2044" y="894"/>
                </a:lnTo>
                <a:lnTo>
                  <a:pt x="2171" y="639"/>
                </a:lnTo>
                <a:lnTo>
                  <a:pt x="2171" y="639"/>
                </a:lnTo>
                <a:lnTo>
                  <a:pt x="2044" y="383"/>
                </a:lnTo>
                <a:lnTo>
                  <a:pt x="1788" y="128"/>
                </a:lnTo>
                <a:lnTo>
                  <a:pt x="1788" y="128"/>
                </a:lnTo>
                <a:lnTo>
                  <a:pt x="1533" y="0"/>
                </a:lnTo>
                <a:lnTo>
                  <a:pt x="1022" y="0"/>
                </a:lnTo>
              </a:path>
            </a:pathLst>
          </a:custGeom>
          <a:noFill/>
          <a:ln>
            <a:noFill/>
          </a:ln>
        </p:spPr>
        <p:txBody>
          <a:bodyPr spcFirstLastPara="1" wrap="square" lIns="121900" tIns="121900" rIns="121900" bIns="121900" anchor="ctr" anchorCtr="0">
            <a:noAutofit/>
          </a:bodyPr>
          <a:lstStyle/>
          <a:p>
            <a:endParaRPr sz="2400"/>
          </a:p>
        </p:txBody>
      </p:sp>
      <p:sp>
        <p:nvSpPr>
          <p:cNvPr id="2714" name="Google Shape;2714;p36"/>
          <p:cNvSpPr/>
          <p:nvPr/>
        </p:nvSpPr>
        <p:spPr>
          <a:xfrm>
            <a:off x="6381050" y="3937493"/>
            <a:ext cx="111445" cy="32839"/>
          </a:xfrm>
          <a:custGeom>
            <a:avLst/>
            <a:gdLst/>
            <a:ahLst/>
            <a:cxnLst/>
            <a:rect l="l" t="t" r="r" b="b"/>
            <a:pathLst>
              <a:path w="2172" h="640" extrusionOk="0">
                <a:moveTo>
                  <a:pt x="0" y="1"/>
                </a:moveTo>
                <a:lnTo>
                  <a:pt x="128" y="256"/>
                </a:lnTo>
                <a:lnTo>
                  <a:pt x="256" y="384"/>
                </a:lnTo>
                <a:lnTo>
                  <a:pt x="639" y="512"/>
                </a:lnTo>
                <a:lnTo>
                  <a:pt x="1022" y="639"/>
                </a:lnTo>
                <a:lnTo>
                  <a:pt x="1405" y="512"/>
                </a:lnTo>
                <a:lnTo>
                  <a:pt x="1788" y="384"/>
                </a:lnTo>
                <a:lnTo>
                  <a:pt x="2044" y="256"/>
                </a:lnTo>
                <a:lnTo>
                  <a:pt x="2171"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715" name="Google Shape;2715;p36"/>
          <p:cNvSpPr/>
          <p:nvPr/>
        </p:nvSpPr>
        <p:spPr>
          <a:xfrm>
            <a:off x="6381050" y="3904755"/>
            <a:ext cx="111445" cy="59007"/>
          </a:xfrm>
          <a:custGeom>
            <a:avLst/>
            <a:gdLst/>
            <a:ahLst/>
            <a:cxnLst/>
            <a:rect l="l" t="t" r="r" b="b"/>
            <a:pathLst>
              <a:path w="2172" h="1150" extrusionOk="0">
                <a:moveTo>
                  <a:pt x="639" y="0"/>
                </a:moveTo>
                <a:lnTo>
                  <a:pt x="256" y="128"/>
                </a:lnTo>
                <a:lnTo>
                  <a:pt x="128" y="383"/>
                </a:lnTo>
                <a:lnTo>
                  <a:pt x="0" y="639"/>
                </a:lnTo>
                <a:lnTo>
                  <a:pt x="128" y="766"/>
                </a:lnTo>
                <a:lnTo>
                  <a:pt x="256" y="1022"/>
                </a:lnTo>
                <a:lnTo>
                  <a:pt x="639" y="1150"/>
                </a:lnTo>
                <a:lnTo>
                  <a:pt x="1405" y="1150"/>
                </a:lnTo>
                <a:lnTo>
                  <a:pt x="1788" y="1022"/>
                </a:lnTo>
                <a:lnTo>
                  <a:pt x="2044" y="766"/>
                </a:lnTo>
                <a:lnTo>
                  <a:pt x="2171" y="639"/>
                </a:lnTo>
                <a:lnTo>
                  <a:pt x="2044" y="383"/>
                </a:lnTo>
                <a:lnTo>
                  <a:pt x="1788" y="128"/>
                </a:lnTo>
                <a:lnTo>
                  <a:pt x="1405"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16" name="Google Shape;2716;p36"/>
          <p:cNvSpPr/>
          <p:nvPr/>
        </p:nvSpPr>
        <p:spPr>
          <a:xfrm>
            <a:off x="6381050" y="3845798"/>
            <a:ext cx="104877" cy="117961"/>
          </a:xfrm>
          <a:custGeom>
            <a:avLst/>
            <a:gdLst/>
            <a:ahLst/>
            <a:cxnLst/>
            <a:rect l="l" t="t" r="r" b="b"/>
            <a:pathLst>
              <a:path w="2044" h="2299" extrusionOk="0">
                <a:moveTo>
                  <a:pt x="0" y="0"/>
                </a:moveTo>
                <a:lnTo>
                  <a:pt x="0" y="1660"/>
                </a:lnTo>
                <a:lnTo>
                  <a:pt x="128" y="1915"/>
                </a:lnTo>
                <a:lnTo>
                  <a:pt x="384" y="2043"/>
                </a:lnTo>
                <a:lnTo>
                  <a:pt x="639" y="2171"/>
                </a:lnTo>
                <a:lnTo>
                  <a:pt x="1022" y="2299"/>
                </a:lnTo>
                <a:lnTo>
                  <a:pt x="1405" y="2171"/>
                </a:lnTo>
                <a:lnTo>
                  <a:pt x="1788" y="2043"/>
                </a:lnTo>
                <a:lnTo>
                  <a:pt x="2044" y="1915"/>
                </a:lnTo>
                <a:lnTo>
                  <a:pt x="2044" y="1660"/>
                </a:lnTo>
                <a:lnTo>
                  <a:pt x="2044"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717" name="Google Shape;2717;p36"/>
          <p:cNvSpPr/>
          <p:nvPr/>
        </p:nvSpPr>
        <p:spPr>
          <a:xfrm>
            <a:off x="6387618" y="3799924"/>
            <a:ext cx="98309" cy="72091"/>
          </a:xfrm>
          <a:custGeom>
            <a:avLst/>
            <a:gdLst/>
            <a:ahLst/>
            <a:cxnLst/>
            <a:rect l="l" t="t" r="r" b="b"/>
            <a:pathLst>
              <a:path w="1916" h="1405" extrusionOk="0">
                <a:moveTo>
                  <a:pt x="256" y="0"/>
                </a:moveTo>
                <a:lnTo>
                  <a:pt x="0" y="766"/>
                </a:lnTo>
                <a:lnTo>
                  <a:pt x="0" y="1022"/>
                </a:lnTo>
                <a:lnTo>
                  <a:pt x="256" y="1277"/>
                </a:lnTo>
                <a:lnTo>
                  <a:pt x="511" y="1405"/>
                </a:lnTo>
                <a:lnTo>
                  <a:pt x="1277" y="1405"/>
                </a:lnTo>
                <a:lnTo>
                  <a:pt x="1660" y="1277"/>
                </a:lnTo>
                <a:lnTo>
                  <a:pt x="1916" y="1022"/>
                </a:lnTo>
                <a:lnTo>
                  <a:pt x="1916" y="766"/>
                </a:lnTo>
                <a:lnTo>
                  <a:pt x="1660"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718" name="Google Shape;2718;p36"/>
          <p:cNvSpPr/>
          <p:nvPr/>
        </p:nvSpPr>
        <p:spPr>
          <a:xfrm>
            <a:off x="6400702" y="3780273"/>
            <a:ext cx="72141" cy="45871"/>
          </a:xfrm>
          <a:custGeom>
            <a:avLst/>
            <a:gdLst/>
            <a:ahLst/>
            <a:cxnLst/>
            <a:rect l="l" t="t" r="r" b="b"/>
            <a:pathLst>
              <a:path w="1406" h="894" extrusionOk="0">
                <a:moveTo>
                  <a:pt x="639" y="0"/>
                </a:moveTo>
                <a:lnTo>
                  <a:pt x="128" y="128"/>
                </a:lnTo>
                <a:lnTo>
                  <a:pt x="1" y="255"/>
                </a:lnTo>
                <a:lnTo>
                  <a:pt x="1" y="383"/>
                </a:lnTo>
                <a:lnTo>
                  <a:pt x="1" y="639"/>
                </a:lnTo>
                <a:lnTo>
                  <a:pt x="128" y="766"/>
                </a:lnTo>
                <a:lnTo>
                  <a:pt x="639" y="894"/>
                </a:lnTo>
                <a:lnTo>
                  <a:pt x="1150" y="766"/>
                </a:lnTo>
                <a:lnTo>
                  <a:pt x="1405" y="639"/>
                </a:lnTo>
                <a:lnTo>
                  <a:pt x="1405" y="383"/>
                </a:lnTo>
                <a:lnTo>
                  <a:pt x="1405" y="255"/>
                </a:lnTo>
                <a:lnTo>
                  <a:pt x="1150" y="128"/>
                </a:lnTo>
                <a:lnTo>
                  <a:pt x="639"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19" name="Google Shape;2719;p36"/>
          <p:cNvSpPr/>
          <p:nvPr/>
        </p:nvSpPr>
        <p:spPr>
          <a:xfrm>
            <a:off x="5686484" y="3773705"/>
            <a:ext cx="406272" cy="229356"/>
          </a:xfrm>
          <a:custGeom>
            <a:avLst/>
            <a:gdLst/>
            <a:ahLst/>
            <a:cxnLst/>
            <a:rect l="l" t="t" r="r" b="b"/>
            <a:pathLst>
              <a:path w="7918" h="4470" extrusionOk="0">
                <a:moveTo>
                  <a:pt x="6002" y="383"/>
                </a:moveTo>
                <a:lnTo>
                  <a:pt x="6002" y="383"/>
                </a:lnTo>
                <a:lnTo>
                  <a:pt x="6002" y="383"/>
                </a:lnTo>
                <a:close/>
                <a:moveTo>
                  <a:pt x="5236" y="0"/>
                </a:moveTo>
                <a:lnTo>
                  <a:pt x="5108" y="639"/>
                </a:lnTo>
                <a:lnTo>
                  <a:pt x="5492" y="128"/>
                </a:lnTo>
                <a:lnTo>
                  <a:pt x="5236" y="0"/>
                </a:lnTo>
                <a:close/>
                <a:moveTo>
                  <a:pt x="6002" y="383"/>
                </a:moveTo>
                <a:lnTo>
                  <a:pt x="5236" y="1660"/>
                </a:lnTo>
                <a:lnTo>
                  <a:pt x="4981" y="1788"/>
                </a:lnTo>
                <a:lnTo>
                  <a:pt x="4725" y="3576"/>
                </a:lnTo>
                <a:lnTo>
                  <a:pt x="7918" y="1660"/>
                </a:lnTo>
                <a:lnTo>
                  <a:pt x="7918" y="1533"/>
                </a:lnTo>
                <a:lnTo>
                  <a:pt x="6002" y="383"/>
                </a:lnTo>
                <a:close/>
                <a:moveTo>
                  <a:pt x="4087" y="383"/>
                </a:moveTo>
                <a:lnTo>
                  <a:pt x="1" y="2810"/>
                </a:lnTo>
                <a:lnTo>
                  <a:pt x="3065" y="4470"/>
                </a:lnTo>
                <a:lnTo>
                  <a:pt x="3576" y="4214"/>
                </a:lnTo>
                <a:lnTo>
                  <a:pt x="4087" y="383"/>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2720" name="Google Shape;2720;p36"/>
          <p:cNvSpPr/>
          <p:nvPr/>
        </p:nvSpPr>
        <p:spPr>
          <a:xfrm>
            <a:off x="5928936" y="3793357"/>
            <a:ext cx="163833" cy="163833"/>
          </a:xfrm>
          <a:custGeom>
            <a:avLst/>
            <a:gdLst/>
            <a:ahLst/>
            <a:cxnLst/>
            <a:rect l="l" t="t" r="r" b="b"/>
            <a:pathLst>
              <a:path w="3193" h="3193" fill="none" extrusionOk="0">
                <a:moveTo>
                  <a:pt x="1277" y="0"/>
                </a:moveTo>
                <a:lnTo>
                  <a:pt x="511" y="1277"/>
                </a:lnTo>
                <a:lnTo>
                  <a:pt x="256" y="1405"/>
                </a:lnTo>
                <a:lnTo>
                  <a:pt x="0" y="3193"/>
                </a:lnTo>
                <a:lnTo>
                  <a:pt x="3193" y="1277"/>
                </a:lnTo>
                <a:lnTo>
                  <a:pt x="3193" y="1150"/>
                </a:lnTo>
                <a:lnTo>
                  <a:pt x="1277" y="0"/>
                </a:lnTo>
              </a:path>
            </a:pathLst>
          </a:custGeom>
          <a:noFill/>
          <a:ln>
            <a:noFill/>
          </a:ln>
        </p:spPr>
        <p:txBody>
          <a:bodyPr spcFirstLastPara="1" wrap="square" lIns="121900" tIns="121900" rIns="121900" bIns="121900" anchor="ctr" anchorCtr="0">
            <a:noAutofit/>
          </a:bodyPr>
          <a:lstStyle/>
          <a:p>
            <a:endParaRPr sz="2400"/>
          </a:p>
        </p:txBody>
      </p:sp>
      <p:sp>
        <p:nvSpPr>
          <p:cNvPr id="2721" name="Google Shape;2721;p36"/>
          <p:cNvSpPr/>
          <p:nvPr/>
        </p:nvSpPr>
        <p:spPr>
          <a:xfrm>
            <a:off x="5686484" y="3793356"/>
            <a:ext cx="209704" cy="209704"/>
          </a:xfrm>
          <a:custGeom>
            <a:avLst/>
            <a:gdLst/>
            <a:ahLst/>
            <a:cxnLst/>
            <a:rect l="l" t="t" r="r" b="b"/>
            <a:pathLst>
              <a:path w="4087" h="4087" fill="none" extrusionOk="0">
                <a:moveTo>
                  <a:pt x="4087" y="0"/>
                </a:moveTo>
                <a:lnTo>
                  <a:pt x="1" y="2427"/>
                </a:lnTo>
                <a:lnTo>
                  <a:pt x="3065" y="4087"/>
                </a:lnTo>
                <a:lnTo>
                  <a:pt x="3576" y="3831"/>
                </a:lnTo>
                <a:lnTo>
                  <a:pt x="4087" y="0"/>
                </a:lnTo>
              </a:path>
            </a:pathLst>
          </a:custGeom>
          <a:noFill/>
          <a:ln>
            <a:noFill/>
          </a:ln>
        </p:spPr>
        <p:txBody>
          <a:bodyPr spcFirstLastPara="1" wrap="square" lIns="121900" tIns="121900" rIns="121900" bIns="121900" anchor="ctr" anchorCtr="0">
            <a:noAutofit/>
          </a:bodyPr>
          <a:lstStyle/>
          <a:p>
            <a:endParaRPr sz="2400"/>
          </a:p>
        </p:txBody>
      </p:sp>
      <p:sp>
        <p:nvSpPr>
          <p:cNvPr id="2722" name="Google Shape;2722;p36"/>
          <p:cNvSpPr/>
          <p:nvPr/>
        </p:nvSpPr>
        <p:spPr>
          <a:xfrm>
            <a:off x="5948589" y="3773704"/>
            <a:ext cx="19703" cy="32787"/>
          </a:xfrm>
          <a:custGeom>
            <a:avLst/>
            <a:gdLst/>
            <a:ahLst/>
            <a:cxnLst/>
            <a:rect l="l" t="t" r="r" b="b"/>
            <a:pathLst>
              <a:path w="384" h="639" fill="none" extrusionOk="0">
                <a:moveTo>
                  <a:pt x="128" y="0"/>
                </a:moveTo>
                <a:lnTo>
                  <a:pt x="0" y="639"/>
                </a:lnTo>
                <a:lnTo>
                  <a:pt x="384" y="128"/>
                </a:lnTo>
                <a:lnTo>
                  <a:pt x="128" y="0"/>
                </a:lnTo>
              </a:path>
            </a:pathLst>
          </a:custGeom>
          <a:noFill/>
          <a:ln>
            <a:noFill/>
          </a:ln>
        </p:spPr>
        <p:txBody>
          <a:bodyPr spcFirstLastPara="1" wrap="square" lIns="121900" tIns="121900" rIns="121900" bIns="121900" anchor="ctr" anchorCtr="0">
            <a:noAutofit/>
          </a:bodyPr>
          <a:lstStyle/>
          <a:p>
            <a:endParaRPr sz="2400"/>
          </a:p>
        </p:txBody>
      </p:sp>
      <p:sp>
        <p:nvSpPr>
          <p:cNvPr id="2723" name="Google Shape;2723;p36"/>
          <p:cNvSpPr/>
          <p:nvPr/>
        </p:nvSpPr>
        <p:spPr>
          <a:xfrm>
            <a:off x="5699620" y="3681958"/>
            <a:ext cx="386621" cy="222839"/>
          </a:xfrm>
          <a:custGeom>
            <a:avLst/>
            <a:gdLst/>
            <a:ahLst/>
            <a:cxnLst/>
            <a:rect l="l" t="t" r="r" b="b"/>
            <a:pathLst>
              <a:path w="7535" h="4343" extrusionOk="0">
                <a:moveTo>
                  <a:pt x="4852" y="1"/>
                </a:moveTo>
                <a:lnTo>
                  <a:pt x="0" y="2810"/>
                </a:lnTo>
                <a:lnTo>
                  <a:pt x="2809" y="4342"/>
                </a:lnTo>
                <a:lnTo>
                  <a:pt x="7534" y="1533"/>
                </a:lnTo>
                <a:lnTo>
                  <a:pt x="4852" y="1"/>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724" name="Google Shape;2724;p36"/>
          <p:cNvSpPr/>
          <p:nvPr/>
        </p:nvSpPr>
        <p:spPr>
          <a:xfrm>
            <a:off x="5699620" y="3826094"/>
            <a:ext cx="144181" cy="170452"/>
          </a:xfrm>
          <a:custGeom>
            <a:avLst/>
            <a:gdLst/>
            <a:ahLst/>
            <a:cxnLst/>
            <a:rect l="l" t="t" r="r" b="b"/>
            <a:pathLst>
              <a:path w="2810" h="3322" extrusionOk="0">
                <a:moveTo>
                  <a:pt x="0" y="1"/>
                </a:moveTo>
                <a:lnTo>
                  <a:pt x="0" y="1789"/>
                </a:lnTo>
                <a:lnTo>
                  <a:pt x="2809" y="3321"/>
                </a:lnTo>
                <a:lnTo>
                  <a:pt x="2809" y="1533"/>
                </a:lnTo>
                <a:lnTo>
                  <a:pt x="0"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725" name="Google Shape;2725;p36"/>
          <p:cNvSpPr/>
          <p:nvPr/>
        </p:nvSpPr>
        <p:spPr>
          <a:xfrm>
            <a:off x="5843756" y="3760569"/>
            <a:ext cx="242491" cy="235975"/>
          </a:xfrm>
          <a:custGeom>
            <a:avLst/>
            <a:gdLst/>
            <a:ahLst/>
            <a:cxnLst/>
            <a:rect l="l" t="t" r="r" b="b"/>
            <a:pathLst>
              <a:path w="4726" h="4599" extrusionOk="0">
                <a:moveTo>
                  <a:pt x="4725" y="1"/>
                </a:moveTo>
                <a:lnTo>
                  <a:pt x="0" y="2810"/>
                </a:lnTo>
                <a:lnTo>
                  <a:pt x="0" y="4598"/>
                </a:lnTo>
                <a:lnTo>
                  <a:pt x="4725" y="1916"/>
                </a:lnTo>
                <a:lnTo>
                  <a:pt x="4725"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726" name="Google Shape;2726;p36"/>
          <p:cNvSpPr/>
          <p:nvPr/>
        </p:nvSpPr>
        <p:spPr>
          <a:xfrm>
            <a:off x="5699620" y="3662306"/>
            <a:ext cx="386621" cy="222839"/>
          </a:xfrm>
          <a:custGeom>
            <a:avLst/>
            <a:gdLst/>
            <a:ahLst/>
            <a:cxnLst/>
            <a:rect l="l" t="t" r="r" b="b"/>
            <a:pathLst>
              <a:path w="7535" h="4343" extrusionOk="0">
                <a:moveTo>
                  <a:pt x="4852" y="1"/>
                </a:moveTo>
                <a:lnTo>
                  <a:pt x="0" y="2810"/>
                </a:lnTo>
                <a:lnTo>
                  <a:pt x="2809" y="4342"/>
                </a:lnTo>
                <a:lnTo>
                  <a:pt x="7534" y="1661"/>
                </a:lnTo>
                <a:lnTo>
                  <a:pt x="4852"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27" name="Google Shape;2727;p36"/>
          <p:cNvSpPr/>
          <p:nvPr/>
        </p:nvSpPr>
        <p:spPr>
          <a:xfrm>
            <a:off x="5732358" y="3681958"/>
            <a:ext cx="321097" cy="131097"/>
          </a:xfrm>
          <a:custGeom>
            <a:avLst/>
            <a:gdLst/>
            <a:ahLst/>
            <a:cxnLst/>
            <a:rect l="l" t="t" r="r" b="b"/>
            <a:pathLst>
              <a:path w="6258" h="2555" extrusionOk="0">
                <a:moveTo>
                  <a:pt x="4214" y="1"/>
                </a:moveTo>
                <a:lnTo>
                  <a:pt x="0" y="2427"/>
                </a:lnTo>
                <a:lnTo>
                  <a:pt x="256" y="2555"/>
                </a:lnTo>
                <a:lnTo>
                  <a:pt x="4214" y="256"/>
                </a:lnTo>
                <a:lnTo>
                  <a:pt x="6002" y="1405"/>
                </a:lnTo>
                <a:lnTo>
                  <a:pt x="6258" y="1150"/>
                </a:lnTo>
                <a:lnTo>
                  <a:pt x="4214"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28" name="Google Shape;2728;p36"/>
          <p:cNvSpPr/>
          <p:nvPr/>
        </p:nvSpPr>
        <p:spPr>
          <a:xfrm>
            <a:off x="5745442" y="3695093"/>
            <a:ext cx="294929" cy="170400"/>
          </a:xfrm>
          <a:custGeom>
            <a:avLst/>
            <a:gdLst/>
            <a:ahLst/>
            <a:cxnLst/>
            <a:rect l="l" t="t" r="r" b="b"/>
            <a:pathLst>
              <a:path w="5748" h="3321" extrusionOk="0">
                <a:moveTo>
                  <a:pt x="3959" y="0"/>
                </a:moveTo>
                <a:lnTo>
                  <a:pt x="1" y="2299"/>
                </a:lnTo>
                <a:lnTo>
                  <a:pt x="1789" y="3320"/>
                </a:lnTo>
                <a:lnTo>
                  <a:pt x="5747" y="1149"/>
                </a:lnTo>
                <a:lnTo>
                  <a:pt x="3959" y="0"/>
                </a:lnTo>
                <a:close/>
              </a:path>
            </a:pathLst>
          </a:custGeom>
          <a:solidFill>
            <a:srgbClr val="3E3E42"/>
          </a:solidFill>
          <a:ln>
            <a:noFill/>
          </a:ln>
        </p:spPr>
        <p:txBody>
          <a:bodyPr spcFirstLastPara="1" wrap="square" lIns="121900" tIns="121900" rIns="121900" bIns="121900" anchor="ctr" anchorCtr="0">
            <a:noAutofit/>
          </a:bodyPr>
          <a:lstStyle/>
          <a:p>
            <a:endParaRPr sz="2400"/>
          </a:p>
        </p:txBody>
      </p:sp>
      <p:sp>
        <p:nvSpPr>
          <p:cNvPr id="2729" name="Google Shape;2729;p36"/>
          <p:cNvSpPr/>
          <p:nvPr/>
        </p:nvSpPr>
        <p:spPr>
          <a:xfrm>
            <a:off x="5699620" y="3806442"/>
            <a:ext cx="144181" cy="98361"/>
          </a:xfrm>
          <a:custGeom>
            <a:avLst/>
            <a:gdLst/>
            <a:ahLst/>
            <a:cxnLst/>
            <a:rect l="l" t="t" r="r" b="b"/>
            <a:pathLst>
              <a:path w="2810" h="1917" extrusionOk="0">
                <a:moveTo>
                  <a:pt x="0" y="1"/>
                </a:moveTo>
                <a:lnTo>
                  <a:pt x="0" y="384"/>
                </a:lnTo>
                <a:lnTo>
                  <a:pt x="2809" y="1916"/>
                </a:lnTo>
                <a:lnTo>
                  <a:pt x="2809" y="1533"/>
                </a:lnTo>
                <a:lnTo>
                  <a:pt x="0"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30" name="Google Shape;2730;p36"/>
          <p:cNvSpPr/>
          <p:nvPr/>
        </p:nvSpPr>
        <p:spPr>
          <a:xfrm>
            <a:off x="5843756" y="3747483"/>
            <a:ext cx="242491" cy="157316"/>
          </a:xfrm>
          <a:custGeom>
            <a:avLst/>
            <a:gdLst/>
            <a:ahLst/>
            <a:cxnLst/>
            <a:rect l="l" t="t" r="r" b="b"/>
            <a:pathLst>
              <a:path w="4726" h="3066" extrusionOk="0">
                <a:moveTo>
                  <a:pt x="4725" y="1"/>
                </a:moveTo>
                <a:lnTo>
                  <a:pt x="0" y="2682"/>
                </a:lnTo>
                <a:lnTo>
                  <a:pt x="0" y="3065"/>
                </a:lnTo>
                <a:lnTo>
                  <a:pt x="4725" y="384"/>
                </a:lnTo>
                <a:lnTo>
                  <a:pt x="4725"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31" name="Google Shape;2731;p36"/>
          <p:cNvSpPr/>
          <p:nvPr/>
        </p:nvSpPr>
        <p:spPr>
          <a:xfrm>
            <a:off x="5562000" y="3930976"/>
            <a:ext cx="268659" cy="150749"/>
          </a:xfrm>
          <a:custGeom>
            <a:avLst/>
            <a:gdLst/>
            <a:ahLst/>
            <a:cxnLst/>
            <a:rect l="l" t="t" r="r" b="b"/>
            <a:pathLst>
              <a:path w="5236" h="2938" extrusionOk="0">
                <a:moveTo>
                  <a:pt x="1405" y="0"/>
                </a:moveTo>
                <a:lnTo>
                  <a:pt x="0" y="766"/>
                </a:lnTo>
                <a:lnTo>
                  <a:pt x="3959" y="2937"/>
                </a:lnTo>
                <a:lnTo>
                  <a:pt x="5236" y="2171"/>
                </a:lnTo>
                <a:lnTo>
                  <a:pt x="1405" y="0"/>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2732" name="Google Shape;2732;p36"/>
          <p:cNvSpPr/>
          <p:nvPr/>
        </p:nvSpPr>
        <p:spPr>
          <a:xfrm>
            <a:off x="5562000" y="3930976"/>
            <a:ext cx="268659" cy="150749"/>
          </a:xfrm>
          <a:custGeom>
            <a:avLst/>
            <a:gdLst/>
            <a:ahLst/>
            <a:cxnLst/>
            <a:rect l="l" t="t" r="r" b="b"/>
            <a:pathLst>
              <a:path w="5236" h="2938" fill="none" extrusionOk="0">
                <a:moveTo>
                  <a:pt x="1405" y="0"/>
                </a:moveTo>
                <a:lnTo>
                  <a:pt x="0" y="766"/>
                </a:lnTo>
                <a:lnTo>
                  <a:pt x="3959" y="2937"/>
                </a:lnTo>
                <a:lnTo>
                  <a:pt x="5236" y="2171"/>
                </a:lnTo>
                <a:lnTo>
                  <a:pt x="1405" y="0"/>
                </a:lnTo>
              </a:path>
            </a:pathLst>
          </a:custGeom>
          <a:noFill/>
          <a:ln>
            <a:noFill/>
          </a:ln>
        </p:spPr>
        <p:txBody>
          <a:bodyPr spcFirstLastPara="1" wrap="square" lIns="121900" tIns="121900" rIns="121900" bIns="121900" anchor="ctr" anchorCtr="0">
            <a:noAutofit/>
          </a:bodyPr>
          <a:lstStyle/>
          <a:p>
            <a:endParaRPr sz="2400"/>
          </a:p>
        </p:txBody>
      </p:sp>
      <p:sp>
        <p:nvSpPr>
          <p:cNvPr id="2733" name="Google Shape;2733;p36"/>
          <p:cNvSpPr/>
          <p:nvPr/>
        </p:nvSpPr>
        <p:spPr>
          <a:xfrm>
            <a:off x="5732357" y="3989934"/>
            <a:ext cx="45923" cy="65575"/>
          </a:xfrm>
          <a:custGeom>
            <a:avLst/>
            <a:gdLst/>
            <a:ahLst/>
            <a:cxnLst/>
            <a:rect l="l" t="t" r="r" b="b"/>
            <a:pathLst>
              <a:path w="895" h="1278" extrusionOk="0">
                <a:moveTo>
                  <a:pt x="894" y="0"/>
                </a:moveTo>
                <a:lnTo>
                  <a:pt x="0" y="639"/>
                </a:lnTo>
                <a:lnTo>
                  <a:pt x="0" y="1150"/>
                </a:lnTo>
                <a:lnTo>
                  <a:pt x="128" y="1277"/>
                </a:lnTo>
                <a:lnTo>
                  <a:pt x="894"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34" name="Google Shape;2734;p36"/>
          <p:cNvSpPr/>
          <p:nvPr/>
        </p:nvSpPr>
        <p:spPr>
          <a:xfrm>
            <a:off x="5732357" y="3989933"/>
            <a:ext cx="52491" cy="32787"/>
          </a:xfrm>
          <a:custGeom>
            <a:avLst/>
            <a:gdLst/>
            <a:ahLst/>
            <a:cxnLst/>
            <a:rect l="l" t="t" r="r" b="b"/>
            <a:pathLst>
              <a:path w="1023" h="639" extrusionOk="0">
                <a:moveTo>
                  <a:pt x="894" y="0"/>
                </a:moveTo>
                <a:lnTo>
                  <a:pt x="0" y="639"/>
                </a:lnTo>
                <a:lnTo>
                  <a:pt x="128" y="639"/>
                </a:lnTo>
                <a:lnTo>
                  <a:pt x="1022" y="128"/>
                </a:lnTo>
                <a:lnTo>
                  <a:pt x="894"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35" name="Google Shape;2735;p36"/>
          <p:cNvSpPr/>
          <p:nvPr/>
        </p:nvSpPr>
        <p:spPr>
          <a:xfrm>
            <a:off x="5738925" y="3996502"/>
            <a:ext cx="45923" cy="59007"/>
          </a:xfrm>
          <a:custGeom>
            <a:avLst/>
            <a:gdLst/>
            <a:ahLst/>
            <a:cxnLst/>
            <a:rect l="l" t="t" r="r" b="b"/>
            <a:pathLst>
              <a:path w="895" h="1150" extrusionOk="0">
                <a:moveTo>
                  <a:pt x="894" y="0"/>
                </a:moveTo>
                <a:lnTo>
                  <a:pt x="0" y="511"/>
                </a:lnTo>
                <a:lnTo>
                  <a:pt x="0" y="1149"/>
                </a:lnTo>
                <a:lnTo>
                  <a:pt x="894" y="639"/>
                </a:lnTo>
                <a:lnTo>
                  <a:pt x="894"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36" name="Google Shape;2736;p36"/>
          <p:cNvSpPr/>
          <p:nvPr/>
        </p:nvSpPr>
        <p:spPr>
          <a:xfrm>
            <a:off x="5594737" y="3911273"/>
            <a:ext cx="52491" cy="65575"/>
          </a:xfrm>
          <a:custGeom>
            <a:avLst/>
            <a:gdLst/>
            <a:ahLst/>
            <a:cxnLst/>
            <a:rect l="l" t="t" r="r" b="b"/>
            <a:pathLst>
              <a:path w="1023" h="1278" extrusionOk="0">
                <a:moveTo>
                  <a:pt x="1022" y="1"/>
                </a:moveTo>
                <a:lnTo>
                  <a:pt x="1" y="639"/>
                </a:lnTo>
                <a:lnTo>
                  <a:pt x="1" y="1278"/>
                </a:lnTo>
                <a:lnTo>
                  <a:pt x="256" y="1278"/>
                </a:lnTo>
                <a:lnTo>
                  <a:pt x="1022"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37" name="Google Shape;2737;p36"/>
          <p:cNvSpPr/>
          <p:nvPr/>
        </p:nvSpPr>
        <p:spPr>
          <a:xfrm>
            <a:off x="5594738" y="3911273"/>
            <a:ext cx="59057" cy="32839"/>
          </a:xfrm>
          <a:custGeom>
            <a:avLst/>
            <a:gdLst/>
            <a:ahLst/>
            <a:cxnLst/>
            <a:rect l="l" t="t" r="r" b="b"/>
            <a:pathLst>
              <a:path w="1151" h="640" extrusionOk="0">
                <a:moveTo>
                  <a:pt x="1022" y="1"/>
                </a:moveTo>
                <a:lnTo>
                  <a:pt x="1" y="639"/>
                </a:lnTo>
                <a:lnTo>
                  <a:pt x="256" y="639"/>
                </a:lnTo>
                <a:lnTo>
                  <a:pt x="1150" y="129"/>
                </a:lnTo>
                <a:lnTo>
                  <a:pt x="1022"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38" name="Google Shape;2738;p36"/>
          <p:cNvSpPr/>
          <p:nvPr/>
        </p:nvSpPr>
        <p:spPr>
          <a:xfrm>
            <a:off x="5607873" y="3917841"/>
            <a:ext cx="45923" cy="59007"/>
          </a:xfrm>
          <a:custGeom>
            <a:avLst/>
            <a:gdLst/>
            <a:ahLst/>
            <a:cxnLst/>
            <a:rect l="l" t="t" r="r" b="b"/>
            <a:pathLst>
              <a:path w="895" h="1150" extrusionOk="0">
                <a:moveTo>
                  <a:pt x="894" y="1"/>
                </a:moveTo>
                <a:lnTo>
                  <a:pt x="0" y="511"/>
                </a:lnTo>
                <a:lnTo>
                  <a:pt x="0" y="1150"/>
                </a:lnTo>
                <a:lnTo>
                  <a:pt x="894" y="639"/>
                </a:lnTo>
                <a:lnTo>
                  <a:pt x="894"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39" name="Google Shape;2739;p36"/>
          <p:cNvSpPr/>
          <p:nvPr/>
        </p:nvSpPr>
        <p:spPr>
          <a:xfrm>
            <a:off x="5568568" y="3917841"/>
            <a:ext cx="249008" cy="124529"/>
          </a:xfrm>
          <a:custGeom>
            <a:avLst/>
            <a:gdLst/>
            <a:ahLst/>
            <a:cxnLst/>
            <a:rect l="l" t="t" r="r" b="b"/>
            <a:pathLst>
              <a:path w="4853" h="2427" extrusionOk="0">
                <a:moveTo>
                  <a:pt x="0" y="1"/>
                </a:moveTo>
                <a:lnTo>
                  <a:pt x="0" y="128"/>
                </a:lnTo>
                <a:lnTo>
                  <a:pt x="3959" y="2427"/>
                </a:lnTo>
                <a:lnTo>
                  <a:pt x="4853" y="1916"/>
                </a:lnTo>
                <a:lnTo>
                  <a:pt x="0"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40" name="Google Shape;2740;p36"/>
          <p:cNvSpPr/>
          <p:nvPr/>
        </p:nvSpPr>
        <p:spPr>
          <a:xfrm>
            <a:off x="5771663" y="4003017"/>
            <a:ext cx="45923" cy="39355"/>
          </a:xfrm>
          <a:custGeom>
            <a:avLst/>
            <a:gdLst/>
            <a:ahLst/>
            <a:cxnLst/>
            <a:rect l="l" t="t" r="r" b="b"/>
            <a:pathLst>
              <a:path w="895" h="767" extrusionOk="0">
                <a:moveTo>
                  <a:pt x="895" y="1"/>
                </a:moveTo>
                <a:lnTo>
                  <a:pt x="1" y="639"/>
                </a:lnTo>
                <a:lnTo>
                  <a:pt x="1" y="767"/>
                </a:lnTo>
                <a:lnTo>
                  <a:pt x="895" y="256"/>
                </a:lnTo>
                <a:lnTo>
                  <a:pt x="895"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41" name="Google Shape;2741;p36"/>
          <p:cNvSpPr/>
          <p:nvPr/>
        </p:nvSpPr>
        <p:spPr>
          <a:xfrm>
            <a:off x="5568568" y="3891619"/>
            <a:ext cx="249008" cy="144232"/>
          </a:xfrm>
          <a:custGeom>
            <a:avLst/>
            <a:gdLst/>
            <a:ahLst/>
            <a:cxnLst/>
            <a:rect l="l" t="t" r="r" b="b"/>
            <a:pathLst>
              <a:path w="4853" h="2811" extrusionOk="0">
                <a:moveTo>
                  <a:pt x="1022" y="1"/>
                </a:moveTo>
                <a:lnTo>
                  <a:pt x="0" y="512"/>
                </a:lnTo>
                <a:lnTo>
                  <a:pt x="3959" y="2810"/>
                </a:lnTo>
                <a:lnTo>
                  <a:pt x="4853" y="2172"/>
                </a:lnTo>
                <a:lnTo>
                  <a:pt x="1022"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42" name="Google Shape;2742;p36"/>
          <p:cNvSpPr/>
          <p:nvPr/>
        </p:nvSpPr>
        <p:spPr>
          <a:xfrm>
            <a:off x="5568568" y="3819578"/>
            <a:ext cx="72091" cy="91743"/>
          </a:xfrm>
          <a:custGeom>
            <a:avLst/>
            <a:gdLst/>
            <a:ahLst/>
            <a:cxnLst/>
            <a:rect l="l" t="t" r="r" b="b"/>
            <a:pathLst>
              <a:path w="1405" h="1788" extrusionOk="0">
                <a:moveTo>
                  <a:pt x="894" y="0"/>
                </a:moveTo>
                <a:lnTo>
                  <a:pt x="639" y="128"/>
                </a:lnTo>
                <a:lnTo>
                  <a:pt x="383" y="383"/>
                </a:lnTo>
                <a:lnTo>
                  <a:pt x="255" y="639"/>
                </a:lnTo>
                <a:lnTo>
                  <a:pt x="0" y="1022"/>
                </a:lnTo>
                <a:lnTo>
                  <a:pt x="0" y="1277"/>
                </a:lnTo>
                <a:lnTo>
                  <a:pt x="128" y="1533"/>
                </a:lnTo>
                <a:lnTo>
                  <a:pt x="255" y="1788"/>
                </a:lnTo>
                <a:lnTo>
                  <a:pt x="511" y="1788"/>
                </a:lnTo>
                <a:lnTo>
                  <a:pt x="766" y="1660"/>
                </a:lnTo>
                <a:lnTo>
                  <a:pt x="1022" y="1533"/>
                </a:lnTo>
                <a:lnTo>
                  <a:pt x="1149" y="1150"/>
                </a:lnTo>
                <a:lnTo>
                  <a:pt x="1277" y="894"/>
                </a:lnTo>
                <a:lnTo>
                  <a:pt x="1405" y="511"/>
                </a:lnTo>
                <a:lnTo>
                  <a:pt x="1277" y="256"/>
                </a:lnTo>
                <a:lnTo>
                  <a:pt x="1149" y="128"/>
                </a:lnTo>
                <a:lnTo>
                  <a:pt x="894"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743" name="Google Shape;2743;p36"/>
          <p:cNvSpPr/>
          <p:nvPr/>
        </p:nvSpPr>
        <p:spPr>
          <a:xfrm>
            <a:off x="5568569" y="3819577"/>
            <a:ext cx="255575" cy="203136"/>
          </a:xfrm>
          <a:custGeom>
            <a:avLst/>
            <a:gdLst/>
            <a:ahLst/>
            <a:cxnLst/>
            <a:rect l="l" t="t" r="r" b="b"/>
            <a:pathLst>
              <a:path w="4981" h="3959" extrusionOk="0">
                <a:moveTo>
                  <a:pt x="1022" y="0"/>
                </a:moveTo>
                <a:lnTo>
                  <a:pt x="766" y="128"/>
                </a:lnTo>
                <a:lnTo>
                  <a:pt x="511" y="383"/>
                </a:lnTo>
                <a:lnTo>
                  <a:pt x="255" y="639"/>
                </a:lnTo>
                <a:lnTo>
                  <a:pt x="128" y="1022"/>
                </a:lnTo>
                <a:lnTo>
                  <a:pt x="0" y="1405"/>
                </a:lnTo>
                <a:lnTo>
                  <a:pt x="128" y="1660"/>
                </a:lnTo>
                <a:lnTo>
                  <a:pt x="255" y="1788"/>
                </a:lnTo>
                <a:lnTo>
                  <a:pt x="3959" y="3959"/>
                </a:lnTo>
                <a:lnTo>
                  <a:pt x="4980" y="2171"/>
                </a:lnTo>
                <a:lnTo>
                  <a:pt x="1277" y="128"/>
                </a:lnTo>
                <a:lnTo>
                  <a:pt x="1022"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744" name="Google Shape;2744;p36"/>
          <p:cNvSpPr/>
          <p:nvPr/>
        </p:nvSpPr>
        <p:spPr>
          <a:xfrm>
            <a:off x="5758577" y="3930976"/>
            <a:ext cx="78659" cy="98309"/>
          </a:xfrm>
          <a:custGeom>
            <a:avLst/>
            <a:gdLst/>
            <a:ahLst/>
            <a:cxnLst/>
            <a:rect l="l" t="t" r="r" b="b"/>
            <a:pathLst>
              <a:path w="1533" h="1916" extrusionOk="0">
                <a:moveTo>
                  <a:pt x="1022" y="0"/>
                </a:moveTo>
                <a:lnTo>
                  <a:pt x="766" y="128"/>
                </a:lnTo>
                <a:lnTo>
                  <a:pt x="511" y="383"/>
                </a:lnTo>
                <a:lnTo>
                  <a:pt x="256" y="639"/>
                </a:lnTo>
                <a:lnTo>
                  <a:pt x="128" y="1022"/>
                </a:lnTo>
                <a:lnTo>
                  <a:pt x="0" y="1277"/>
                </a:lnTo>
                <a:lnTo>
                  <a:pt x="128" y="1660"/>
                </a:lnTo>
                <a:lnTo>
                  <a:pt x="256" y="1788"/>
                </a:lnTo>
                <a:lnTo>
                  <a:pt x="511" y="1916"/>
                </a:lnTo>
                <a:lnTo>
                  <a:pt x="766" y="1788"/>
                </a:lnTo>
                <a:lnTo>
                  <a:pt x="1150" y="1532"/>
                </a:lnTo>
                <a:lnTo>
                  <a:pt x="1405" y="1277"/>
                </a:lnTo>
                <a:lnTo>
                  <a:pt x="1533" y="894"/>
                </a:lnTo>
                <a:lnTo>
                  <a:pt x="1533" y="511"/>
                </a:lnTo>
                <a:lnTo>
                  <a:pt x="1405" y="255"/>
                </a:lnTo>
                <a:lnTo>
                  <a:pt x="1277" y="128"/>
                </a:lnTo>
                <a:lnTo>
                  <a:pt x="1277"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745" name="Google Shape;2745;p36"/>
          <p:cNvSpPr/>
          <p:nvPr/>
        </p:nvSpPr>
        <p:spPr>
          <a:xfrm>
            <a:off x="5686484" y="3871967"/>
            <a:ext cx="39355" cy="19703"/>
          </a:xfrm>
          <a:custGeom>
            <a:avLst/>
            <a:gdLst/>
            <a:ahLst/>
            <a:cxnLst/>
            <a:rect l="l" t="t" r="r" b="b"/>
            <a:pathLst>
              <a:path w="767" h="384" extrusionOk="0">
                <a:moveTo>
                  <a:pt x="1" y="1"/>
                </a:moveTo>
                <a:lnTo>
                  <a:pt x="1" y="256"/>
                </a:lnTo>
                <a:lnTo>
                  <a:pt x="128" y="384"/>
                </a:lnTo>
                <a:lnTo>
                  <a:pt x="639" y="384"/>
                </a:lnTo>
                <a:lnTo>
                  <a:pt x="767" y="256"/>
                </a:lnTo>
                <a:lnTo>
                  <a:pt x="767"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46" name="Google Shape;2746;p36"/>
          <p:cNvSpPr/>
          <p:nvPr/>
        </p:nvSpPr>
        <p:spPr>
          <a:xfrm>
            <a:off x="5686484" y="3865450"/>
            <a:ext cx="39355" cy="19703"/>
          </a:xfrm>
          <a:custGeom>
            <a:avLst/>
            <a:gdLst/>
            <a:ahLst/>
            <a:cxnLst/>
            <a:rect l="l" t="t" r="r" b="b"/>
            <a:pathLst>
              <a:path w="767" h="384" extrusionOk="0">
                <a:moveTo>
                  <a:pt x="128" y="0"/>
                </a:moveTo>
                <a:lnTo>
                  <a:pt x="1" y="128"/>
                </a:lnTo>
                <a:lnTo>
                  <a:pt x="128" y="383"/>
                </a:lnTo>
                <a:lnTo>
                  <a:pt x="639" y="383"/>
                </a:lnTo>
                <a:lnTo>
                  <a:pt x="767" y="128"/>
                </a:lnTo>
                <a:lnTo>
                  <a:pt x="63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47" name="Google Shape;2747;p36"/>
          <p:cNvSpPr/>
          <p:nvPr/>
        </p:nvSpPr>
        <p:spPr>
          <a:xfrm>
            <a:off x="5686485" y="3871967"/>
            <a:ext cx="32839" cy="13187"/>
          </a:xfrm>
          <a:custGeom>
            <a:avLst/>
            <a:gdLst/>
            <a:ahLst/>
            <a:cxnLst/>
            <a:rect l="l" t="t" r="r" b="b"/>
            <a:pathLst>
              <a:path w="640" h="257" extrusionOk="0">
                <a:moveTo>
                  <a:pt x="1" y="1"/>
                </a:moveTo>
                <a:lnTo>
                  <a:pt x="128" y="129"/>
                </a:lnTo>
                <a:lnTo>
                  <a:pt x="384" y="256"/>
                </a:lnTo>
                <a:lnTo>
                  <a:pt x="639" y="129"/>
                </a:lnTo>
                <a:lnTo>
                  <a:pt x="639"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48" name="Google Shape;2748;p36"/>
          <p:cNvSpPr/>
          <p:nvPr/>
        </p:nvSpPr>
        <p:spPr>
          <a:xfrm>
            <a:off x="5686485" y="3865450"/>
            <a:ext cx="32839" cy="19703"/>
          </a:xfrm>
          <a:custGeom>
            <a:avLst/>
            <a:gdLst/>
            <a:ahLst/>
            <a:cxnLst/>
            <a:rect l="l" t="t" r="r" b="b"/>
            <a:pathLst>
              <a:path w="640" h="384" extrusionOk="0">
                <a:moveTo>
                  <a:pt x="128" y="0"/>
                </a:moveTo>
                <a:lnTo>
                  <a:pt x="1" y="128"/>
                </a:lnTo>
                <a:lnTo>
                  <a:pt x="128" y="256"/>
                </a:lnTo>
                <a:lnTo>
                  <a:pt x="384" y="383"/>
                </a:lnTo>
                <a:lnTo>
                  <a:pt x="639" y="256"/>
                </a:lnTo>
                <a:lnTo>
                  <a:pt x="639" y="128"/>
                </a:lnTo>
                <a:lnTo>
                  <a:pt x="63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49" name="Google Shape;2749;p36"/>
          <p:cNvSpPr/>
          <p:nvPr/>
        </p:nvSpPr>
        <p:spPr>
          <a:xfrm>
            <a:off x="5653747" y="3871967"/>
            <a:ext cx="26220" cy="32839"/>
          </a:xfrm>
          <a:custGeom>
            <a:avLst/>
            <a:gdLst/>
            <a:ahLst/>
            <a:cxnLst/>
            <a:rect l="l" t="t" r="r" b="b"/>
            <a:pathLst>
              <a:path w="511" h="640" extrusionOk="0">
                <a:moveTo>
                  <a:pt x="383" y="1"/>
                </a:moveTo>
                <a:lnTo>
                  <a:pt x="511" y="256"/>
                </a:lnTo>
                <a:lnTo>
                  <a:pt x="511" y="1"/>
                </a:lnTo>
                <a:close/>
                <a:moveTo>
                  <a:pt x="256" y="1"/>
                </a:moveTo>
                <a:lnTo>
                  <a:pt x="0" y="256"/>
                </a:lnTo>
                <a:lnTo>
                  <a:pt x="0" y="639"/>
                </a:lnTo>
                <a:lnTo>
                  <a:pt x="128" y="256"/>
                </a:lnTo>
                <a:lnTo>
                  <a:pt x="256" y="129"/>
                </a:lnTo>
                <a:lnTo>
                  <a:pt x="383"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0" name="Google Shape;2750;p36"/>
          <p:cNvSpPr/>
          <p:nvPr/>
        </p:nvSpPr>
        <p:spPr>
          <a:xfrm>
            <a:off x="5699620" y="3885103"/>
            <a:ext cx="6568" cy="13136"/>
          </a:xfrm>
          <a:custGeom>
            <a:avLst/>
            <a:gdLst/>
            <a:ahLst/>
            <a:cxnLst/>
            <a:rect l="l" t="t" r="r" b="b"/>
            <a:pathLst>
              <a:path w="128" h="256" extrusionOk="0">
                <a:moveTo>
                  <a:pt x="0" y="0"/>
                </a:moveTo>
                <a:lnTo>
                  <a:pt x="0" y="256"/>
                </a:lnTo>
                <a:lnTo>
                  <a:pt x="128" y="256"/>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1" name="Google Shape;2751;p36"/>
          <p:cNvSpPr/>
          <p:nvPr/>
        </p:nvSpPr>
        <p:spPr>
          <a:xfrm>
            <a:off x="5653747" y="3904755"/>
            <a:ext cx="19703" cy="13136"/>
          </a:xfrm>
          <a:custGeom>
            <a:avLst/>
            <a:gdLst/>
            <a:ahLst/>
            <a:cxnLst/>
            <a:rect l="l" t="t" r="r" b="b"/>
            <a:pathLst>
              <a:path w="384" h="256" extrusionOk="0">
                <a:moveTo>
                  <a:pt x="0" y="0"/>
                </a:moveTo>
                <a:lnTo>
                  <a:pt x="383" y="256"/>
                </a:lnTo>
                <a:lnTo>
                  <a:pt x="383" y="128"/>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2" name="Google Shape;2752;p36"/>
          <p:cNvSpPr/>
          <p:nvPr/>
        </p:nvSpPr>
        <p:spPr>
          <a:xfrm>
            <a:off x="5653747" y="3911272"/>
            <a:ext cx="19703" cy="13187"/>
          </a:xfrm>
          <a:custGeom>
            <a:avLst/>
            <a:gdLst/>
            <a:ahLst/>
            <a:cxnLst/>
            <a:rect l="l" t="t" r="r" b="b"/>
            <a:pathLst>
              <a:path w="384" h="257" extrusionOk="0">
                <a:moveTo>
                  <a:pt x="383" y="256"/>
                </a:moveTo>
                <a:lnTo>
                  <a:pt x="383" y="256"/>
                </a:lnTo>
                <a:lnTo>
                  <a:pt x="383" y="256"/>
                </a:lnTo>
                <a:lnTo>
                  <a:pt x="0" y="1"/>
                </a:lnTo>
                <a:lnTo>
                  <a:pt x="0" y="1"/>
                </a:lnTo>
                <a:lnTo>
                  <a:pt x="0" y="1"/>
                </a:lnTo>
                <a:lnTo>
                  <a:pt x="383" y="256"/>
                </a:lnTo>
                <a:lnTo>
                  <a:pt x="383"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3" name="Google Shape;2753;p36"/>
          <p:cNvSpPr/>
          <p:nvPr/>
        </p:nvSpPr>
        <p:spPr>
          <a:xfrm>
            <a:off x="5653747" y="3917840"/>
            <a:ext cx="19703" cy="13187"/>
          </a:xfrm>
          <a:custGeom>
            <a:avLst/>
            <a:gdLst/>
            <a:ahLst/>
            <a:cxnLst/>
            <a:rect l="l" t="t" r="r" b="b"/>
            <a:pathLst>
              <a:path w="384" h="257" extrusionOk="0">
                <a:moveTo>
                  <a:pt x="383" y="256"/>
                </a:moveTo>
                <a:lnTo>
                  <a:pt x="383" y="256"/>
                </a:lnTo>
                <a:lnTo>
                  <a:pt x="383" y="256"/>
                </a:lnTo>
                <a:lnTo>
                  <a:pt x="0" y="1"/>
                </a:lnTo>
                <a:lnTo>
                  <a:pt x="0" y="1"/>
                </a:lnTo>
                <a:lnTo>
                  <a:pt x="0" y="1"/>
                </a:lnTo>
                <a:lnTo>
                  <a:pt x="383" y="256"/>
                </a:lnTo>
                <a:lnTo>
                  <a:pt x="383"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4" name="Google Shape;2754;p36"/>
          <p:cNvSpPr/>
          <p:nvPr/>
        </p:nvSpPr>
        <p:spPr>
          <a:xfrm>
            <a:off x="5653747" y="3924408"/>
            <a:ext cx="19703" cy="13136"/>
          </a:xfrm>
          <a:custGeom>
            <a:avLst/>
            <a:gdLst/>
            <a:ahLst/>
            <a:cxnLst/>
            <a:rect l="l" t="t" r="r" b="b"/>
            <a:pathLst>
              <a:path w="384" h="256" extrusionOk="0">
                <a:moveTo>
                  <a:pt x="383" y="256"/>
                </a:moveTo>
                <a:lnTo>
                  <a:pt x="383" y="256"/>
                </a:lnTo>
                <a:lnTo>
                  <a:pt x="383" y="256"/>
                </a:lnTo>
                <a:lnTo>
                  <a:pt x="0" y="0"/>
                </a:lnTo>
                <a:lnTo>
                  <a:pt x="0" y="0"/>
                </a:lnTo>
                <a:lnTo>
                  <a:pt x="0" y="0"/>
                </a:lnTo>
                <a:lnTo>
                  <a:pt x="383" y="256"/>
                </a:lnTo>
                <a:lnTo>
                  <a:pt x="383"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5" name="Google Shape;2755;p36"/>
          <p:cNvSpPr/>
          <p:nvPr/>
        </p:nvSpPr>
        <p:spPr>
          <a:xfrm>
            <a:off x="5653747" y="3930976"/>
            <a:ext cx="19703" cy="13136"/>
          </a:xfrm>
          <a:custGeom>
            <a:avLst/>
            <a:gdLst/>
            <a:ahLst/>
            <a:cxnLst/>
            <a:rect l="l" t="t" r="r" b="b"/>
            <a:pathLst>
              <a:path w="384" h="256" extrusionOk="0">
                <a:moveTo>
                  <a:pt x="0" y="0"/>
                </a:moveTo>
                <a:lnTo>
                  <a:pt x="0" y="128"/>
                </a:lnTo>
                <a:lnTo>
                  <a:pt x="383" y="255"/>
                </a:lnTo>
                <a:lnTo>
                  <a:pt x="383" y="255"/>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6" name="Google Shape;2756;p36"/>
          <p:cNvSpPr/>
          <p:nvPr/>
        </p:nvSpPr>
        <p:spPr>
          <a:xfrm>
            <a:off x="5653747" y="3937492"/>
            <a:ext cx="19703" cy="13187"/>
          </a:xfrm>
          <a:custGeom>
            <a:avLst/>
            <a:gdLst/>
            <a:ahLst/>
            <a:cxnLst/>
            <a:rect l="l" t="t" r="r" b="b"/>
            <a:pathLst>
              <a:path w="384" h="257" extrusionOk="0">
                <a:moveTo>
                  <a:pt x="0" y="1"/>
                </a:moveTo>
                <a:lnTo>
                  <a:pt x="0" y="128"/>
                </a:lnTo>
                <a:lnTo>
                  <a:pt x="383" y="256"/>
                </a:lnTo>
                <a:lnTo>
                  <a:pt x="383" y="256"/>
                </a:lnTo>
                <a:lnTo>
                  <a:pt x="0"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7" name="Google Shape;2757;p36"/>
          <p:cNvSpPr/>
          <p:nvPr/>
        </p:nvSpPr>
        <p:spPr>
          <a:xfrm>
            <a:off x="5653747" y="3950628"/>
            <a:ext cx="19703" cy="13136"/>
          </a:xfrm>
          <a:custGeom>
            <a:avLst/>
            <a:gdLst/>
            <a:ahLst/>
            <a:cxnLst/>
            <a:rect l="l" t="t" r="r" b="b"/>
            <a:pathLst>
              <a:path w="384" h="256" extrusionOk="0">
                <a:moveTo>
                  <a:pt x="0" y="0"/>
                </a:moveTo>
                <a:lnTo>
                  <a:pt x="383" y="256"/>
                </a:lnTo>
                <a:lnTo>
                  <a:pt x="383" y="128"/>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58" name="Google Shape;2758;p36"/>
          <p:cNvSpPr/>
          <p:nvPr/>
        </p:nvSpPr>
        <p:spPr>
          <a:xfrm>
            <a:off x="5725789" y="3996501"/>
            <a:ext cx="6619" cy="13136"/>
          </a:xfrm>
          <a:custGeom>
            <a:avLst/>
            <a:gdLst/>
            <a:ahLst/>
            <a:cxnLst/>
            <a:rect l="l" t="t" r="r" b="b"/>
            <a:pathLst>
              <a:path w="129" h="256" extrusionOk="0">
                <a:moveTo>
                  <a:pt x="1" y="0"/>
                </a:moveTo>
                <a:lnTo>
                  <a:pt x="1" y="128"/>
                </a:lnTo>
                <a:lnTo>
                  <a:pt x="128" y="255"/>
                </a:lnTo>
                <a:lnTo>
                  <a:pt x="128" y="128"/>
                </a:lnTo>
                <a:lnTo>
                  <a:pt x="128"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59" name="Google Shape;2759;p36"/>
          <p:cNvSpPr/>
          <p:nvPr/>
        </p:nvSpPr>
        <p:spPr>
          <a:xfrm>
            <a:off x="5732357" y="3996501"/>
            <a:ext cx="6619" cy="13136"/>
          </a:xfrm>
          <a:custGeom>
            <a:avLst/>
            <a:gdLst/>
            <a:ahLst/>
            <a:cxnLst/>
            <a:rect l="l" t="t" r="r" b="b"/>
            <a:pathLst>
              <a:path w="129" h="256" extrusionOk="0">
                <a:moveTo>
                  <a:pt x="0" y="0"/>
                </a:moveTo>
                <a:lnTo>
                  <a:pt x="0" y="255"/>
                </a:lnTo>
                <a:lnTo>
                  <a:pt x="128" y="128"/>
                </a:lnTo>
                <a:lnTo>
                  <a:pt x="0"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60" name="Google Shape;2760;p36"/>
          <p:cNvSpPr/>
          <p:nvPr/>
        </p:nvSpPr>
        <p:spPr>
          <a:xfrm>
            <a:off x="5607873" y="3924409"/>
            <a:ext cx="6568" cy="19703"/>
          </a:xfrm>
          <a:custGeom>
            <a:avLst/>
            <a:gdLst/>
            <a:ahLst/>
            <a:cxnLst/>
            <a:rect l="l" t="t" r="r" b="b"/>
            <a:pathLst>
              <a:path w="128" h="384" extrusionOk="0">
                <a:moveTo>
                  <a:pt x="0" y="0"/>
                </a:moveTo>
                <a:lnTo>
                  <a:pt x="0" y="256"/>
                </a:lnTo>
                <a:lnTo>
                  <a:pt x="128" y="383"/>
                </a:lnTo>
                <a:lnTo>
                  <a:pt x="128" y="256"/>
                </a:lnTo>
                <a:lnTo>
                  <a:pt x="128" y="128"/>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61" name="Google Shape;2761;p36"/>
          <p:cNvSpPr/>
          <p:nvPr/>
        </p:nvSpPr>
        <p:spPr>
          <a:xfrm>
            <a:off x="5614389" y="3930976"/>
            <a:ext cx="6619" cy="13136"/>
          </a:xfrm>
          <a:custGeom>
            <a:avLst/>
            <a:gdLst/>
            <a:ahLst/>
            <a:cxnLst/>
            <a:rect l="l" t="t" r="r" b="b"/>
            <a:pathLst>
              <a:path w="129" h="256" extrusionOk="0">
                <a:moveTo>
                  <a:pt x="1" y="0"/>
                </a:moveTo>
                <a:lnTo>
                  <a:pt x="1" y="255"/>
                </a:lnTo>
                <a:lnTo>
                  <a:pt x="129" y="128"/>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62" name="Google Shape;2762;p36"/>
          <p:cNvSpPr/>
          <p:nvPr/>
        </p:nvSpPr>
        <p:spPr>
          <a:xfrm>
            <a:off x="5535779" y="4042323"/>
            <a:ext cx="176968" cy="111445"/>
          </a:xfrm>
          <a:custGeom>
            <a:avLst/>
            <a:gdLst/>
            <a:ahLst/>
            <a:cxnLst/>
            <a:rect l="l" t="t" r="r" b="b"/>
            <a:pathLst>
              <a:path w="3449" h="2172" extrusionOk="0">
                <a:moveTo>
                  <a:pt x="894" y="1"/>
                </a:moveTo>
                <a:lnTo>
                  <a:pt x="1150" y="256"/>
                </a:lnTo>
                <a:lnTo>
                  <a:pt x="1" y="895"/>
                </a:lnTo>
                <a:lnTo>
                  <a:pt x="2171" y="2172"/>
                </a:lnTo>
                <a:lnTo>
                  <a:pt x="3448" y="1406"/>
                </a:lnTo>
                <a:lnTo>
                  <a:pt x="1022" y="1"/>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2763" name="Google Shape;2763;p36"/>
          <p:cNvSpPr/>
          <p:nvPr/>
        </p:nvSpPr>
        <p:spPr>
          <a:xfrm>
            <a:off x="5535779" y="4042323"/>
            <a:ext cx="176968" cy="111445"/>
          </a:xfrm>
          <a:custGeom>
            <a:avLst/>
            <a:gdLst/>
            <a:ahLst/>
            <a:cxnLst/>
            <a:rect l="l" t="t" r="r" b="b"/>
            <a:pathLst>
              <a:path w="3449" h="2172" fill="none" extrusionOk="0">
                <a:moveTo>
                  <a:pt x="1022" y="1"/>
                </a:moveTo>
                <a:lnTo>
                  <a:pt x="894" y="1"/>
                </a:lnTo>
                <a:lnTo>
                  <a:pt x="1150" y="256"/>
                </a:lnTo>
                <a:lnTo>
                  <a:pt x="1" y="895"/>
                </a:lnTo>
                <a:lnTo>
                  <a:pt x="2171" y="2172"/>
                </a:lnTo>
                <a:lnTo>
                  <a:pt x="3448" y="1406"/>
                </a:lnTo>
                <a:lnTo>
                  <a:pt x="1022" y="1"/>
                </a:lnTo>
              </a:path>
            </a:pathLst>
          </a:custGeom>
          <a:noFill/>
          <a:ln>
            <a:noFill/>
          </a:ln>
        </p:spPr>
        <p:txBody>
          <a:bodyPr spcFirstLastPara="1" wrap="square" lIns="121900" tIns="121900" rIns="121900" bIns="121900" anchor="ctr" anchorCtr="0">
            <a:noAutofit/>
          </a:bodyPr>
          <a:lstStyle/>
          <a:p>
            <a:endParaRPr sz="2400"/>
          </a:p>
        </p:txBody>
      </p:sp>
      <p:sp>
        <p:nvSpPr>
          <p:cNvPr id="2764" name="Google Shape;2764;p36"/>
          <p:cNvSpPr/>
          <p:nvPr/>
        </p:nvSpPr>
        <p:spPr>
          <a:xfrm>
            <a:off x="5614389" y="4062027"/>
            <a:ext cx="45923" cy="59007"/>
          </a:xfrm>
          <a:custGeom>
            <a:avLst/>
            <a:gdLst/>
            <a:ahLst/>
            <a:cxnLst/>
            <a:rect l="l" t="t" r="r" b="b"/>
            <a:pathLst>
              <a:path w="895" h="1150" extrusionOk="0">
                <a:moveTo>
                  <a:pt x="895" y="0"/>
                </a:moveTo>
                <a:lnTo>
                  <a:pt x="1" y="511"/>
                </a:lnTo>
                <a:lnTo>
                  <a:pt x="1" y="1149"/>
                </a:lnTo>
                <a:lnTo>
                  <a:pt x="129" y="1149"/>
                </a:lnTo>
                <a:lnTo>
                  <a:pt x="895"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65" name="Google Shape;2765;p36"/>
          <p:cNvSpPr/>
          <p:nvPr/>
        </p:nvSpPr>
        <p:spPr>
          <a:xfrm>
            <a:off x="5614390" y="4062027"/>
            <a:ext cx="59057" cy="32787"/>
          </a:xfrm>
          <a:custGeom>
            <a:avLst/>
            <a:gdLst/>
            <a:ahLst/>
            <a:cxnLst/>
            <a:rect l="l" t="t" r="r" b="b"/>
            <a:pathLst>
              <a:path w="1151" h="639" extrusionOk="0">
                <a:moveTo>
                  <a:pt x="895" y="0"/>
                </a:moveTo>
                <a:lnTo>
                  <a:pt x="1" y="511"/>
                </a:lnTo>
                <a:lnTo>
                  <a:pt x="129" y="638"/>
                </a:lnTo>
                <a:lnTo>
                  <a:pt x="1150"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66" name="Google Shape;2766;p36"/>
          <p:cNvSpPr/>
          <p:nvPr/>
        </p:nvSpPr>
        <p:spPr>
          <a:xfrm>
            <a:off x="5620957" y="4062027"/>
            <a:ext cx="52491" cy="59007"/>
          </a:xfrm>
          <a:custGeom>
            <a:avLst/>
            <a:gdLst/>
            <a:ahLst/>
            <a:cxnLst/>
            <a:rect l="l" t="t" r="r" b="b"/>
            <a:pathLst>
              <a:path w="1023" h="1150" extrusionOk="0">
                <a:moveTo>
                  <a:pt x="1022" y="0"/>
                </a:moveTo>
                <a:lnTo>
                  <a:pt x="1" y="638"/>
                </a:lnTo>
                <a:lnTo>
                  <a:pt x="1" y="1149"/>
                </a:lnTo>
                <a:lnTo>
                  <a:pt x="1022" y="638"/>
                </a:lnTo>
                <a:lnTo>
                  <a:pt x="1022"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67" name="Google Shape;2767;p36"/>
          <p:cNvSpPr/>
          <p:nvPr/>
        </p:nvSpPr>
        <p:spPr>
          <a:xfrm>
            <a:off x="5476822" y="3983366"/>
            <a:ext cx="52439" cy="65575"/>
          </a:xfrm>
          <a:custGeom>
            <a:avLst/>
            <a:gdLst/>
            <a:ahLst/>
            <a:cxnLst/>
            <a:rect l="l" t="t" r="r" b="b"/>
            <a:pathLst>
              <a:path w="1022" h="1278" extrusionOk="0">
                <a:moveTo>
                  <a:pt x="1022" y="1"/>
                </a:moveTo>
                <a:lnTo>
                  <a:pt x="0" y="511"/>
                </a:lnTo>
                <a:lnTo>
                  <a:pt x="0" y="1150"/>
                </a:lnTo>
                <a:lnTo>
                  <a:pt x="256" y="1278"/>
                </a:lnTo>
                <a:lnTo>
                  <a:pt x="1022"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68" name="Google Shape;2768;p36"/>
          <p:cNvSpPr/>
          <p:nvPr/>
        </p:nvSpPr>
        <p:spPr>
          <a:xfrm>
            <a:off x="5476822" y="3983366"/>
            <a:ext cx="59007" cy="32839"/>
          </a:xfrm>
          <a:custGeom>
            <a:avLst/>
            <a:gdLst/>
            <a:ahLst/>
            <a:cxnLst/>
            <a:rect l="l" t="t" r="r" b="b"/>
            <a:pathLst>
              <a:path w="1150" h="640" extrusionOk="0">
                <a:moveTo>
                  <a:pt x="1022" y="1"/>
                </a:moveTo>
                <a:lnTo>
                  <a:pt x="0" y="511"/>
                </a:lnTo>
                <a:lnTo>
                  <a:pt x="256" y="639"/>
                </a:lnTo>
                <a:lnTo>
                  <a:pt x="1150"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69" name="Google Shape;2769;p36"/>
          <p:cNvSpPr/>
          <p:nvPr/>
        </p:nvSpPr>
        <p:spPr>
          <a:xfrm>
            <a:off x="5489905" y="3983366"/>
            <a:ext cx="45923" cy="65575"/>
          </a:xfrm>
          <a:custGeom>
            <a:avLst/>
            <a:gdLst/>
            <a:ahLst/>
            <a:cxnLst/>
            <a:rect l="l" t="t" r="r" b="b"/>
            <a:pathLst>
              <a:path w="895" h="1278" extrusionOk="0">
                <a:moveTo>
                  <a:pt x="895" y="1"/>
                </a:moveTo>
                <a:lnTo>
                  <a:pt x="1" y="639"/>
                </a:lnTo>
                <a:lnTo>
                  <a:pt x="1" y="1278"/>
                </a:lnTo>
                <a:lnTo>
                  <a:pt x="895" y="639"/>
                </a:lnTo>
                <a:lnTo>
                  <a:pt x="895"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70" name="Google Shape;2770;p36"/>
          <p:cNvSpPr/>
          <p:nvPr/>
        </p:nvSpPr>
        <p:spPr>
          <a:xfrm>
            <a:off x="5457168" y="3983366"/>
            <a:ext cx="249008" cy="124529"/>
          </a:xfrm>
          <a:custGeom>
            <a:avLst/>
            <a:gdLst/>
            <a:ahLst/>
            <a:cxnLst/>
            <a:rect l="l" t="t" r="r" b="b"/>
            <a:pathLst>
              <a:path w="4853" h="2427" extrusionOk="0">
                <a:moveTo>
                  <a:pt x="0" y="1"/>
                </a:moveTo>
                <a:lnTo>
                  <a:pt x="0" y="256"/>
                </a:lnTo>
                <a:lnTo>
                  <a:pt x="3831" y="2427"/>
                </a:lnTo>
                <a:lnTo>
                  <a:pt x="4853" y="1916"/>
                </a:lnTo>
                <a:lnTo>
                  <a:pt x="0"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71" name="Google Shape;2771;p36"/>
          <p:cNvSpPr/>
          <p:nvPr/>
        </p:nvSpPr>
        <p:spPr>
          <a:xfrm>
            <a:off x="5653747" y="4075112"/>
            <a:ext cx="52439" cy="32787"/>
          </a:xfrm>
          <a:custGeom>
            <a:avLst/>
            <a:gdLst/>
            <a:ahLst/>
            <a:cxnLst/>
            <a:rect l="l" t="t" r="r" b="b"/>
            <a:pathLst>
              <a:path w="1022" h="639" extrusionOk="0">
                <a:moveTo>
                  <a:pt x="1022" y="0"/>
                </a:moveTo>
                <a:lnTo>
                  <a:pt x="0" y="511"/>
                </a:lnTo>
                <a:lnTo>
                  <a:pt x="0" y="639"/>
                </a:lnTo>
                <a:lnTo>
                  <a:pt x="1022" y="128"/>
                </a:lnTo>
                <a:lnTo>
                  <a:pt x="1022"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72" name="Google Shape;2772;p36"/>
          <p:cNvSpPr/>
          <p:nvPr/>
        </p:nvSpPr>
        <p:spPr>
          <a:xfrm>
            <a:off x="5457168" y="3957145"/>
            <a:ext cx="249008" cy="144232"/>
          </a:xfrm>
          <a:custGeom>
            <a:avLst/>
            <a:gdLst/>
            <a:ahLst/>
            <a:cxnLst/>
            <a:rect l="l" t="t" r="r" b="b"/>
            <a:pathLst>
              <a:path w="4853" h="2811" extrusionOk="0">
                <a:moveTo>
                  <a:pt x="894" y="1"/>
                </a:moveTo>
                <a:lnTo>
                  <a:pt x="0" y="512"/>
                </a:lnTo>
                <a:lnTo>
                  <a:pt x="3831" y="2810"/>
                </a:lnTo>
                <a:lnTo>
                  <a:pt x="4853" y="2299"/>
                </a:lnTo>
                <a:lnTo>
                  <a:pt x="894"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773" name="Google Shape;2773;p36"/>
          <p:cNvSpPr/>
          <p:nvPr/>
        </p:nvSpPr>
        <p:spPr>
          <a:xfrm>
            <a:off x="5450600" y="3891620"/>
            <a:ext cx="72141" cy="85225"/>
          </a:xfrm>
          <a:custGeom>
            <a:avLst/>
            <a:gdLst/>
            <a:ahLst/>
            <a:cxnLst/>
            <a:rect l="l" t="t" r="r" b="b"/>
            <a:pathLst>
              <a:path w="1406" h="1661" extrusionOk="0">
                <a:moveTo>
                  <a:pt x="767" y="1"/>
                </a:moveTo>
                <a:lnTo>
                  <a:pt x="511" y="256"/>
                </a:lnTo>
                <a:lnTo>
                  <a:pt x="256" y="512"/>
                </a:lnTo>
                <a:lnTo>
                  <a:pt x="128" y="895"/>
                </a:lnTo>
                <a:lnTo>
                  <a:pt x="1" y="1150"/>
                </a:lnTo>
                <a:lnTo>
                  <a:pt x="128" y="1533"/>
                </a:lnTo>
                <a:lnTo>
                  <a:pt x="256" y="1661"/>
                </a:lnTo>
                <a:lnTo>
                  <a:pt x="767" y="1661"/>
                </a:lnTo>
                <a:lnTo>
                  <a:pt x="1022" y="1406"/>
                </a:lnTo>
                <a:lnTo>
                  <a:pt x="1278" y="1150"/>
                </a:lnTo>
                <a:lnTo>
                  <a:pt x="1405" y="767"/>
                </a:lnTo>
                <a:lnTo>
                  <a:pt x="1405" y="512"/>
                </a:lnTo>
                <a:lnTo>
                  <a:pt x="1405" y="129"/>
                </a:lnTo>
                <a:lnTo>
                  <a:pt x="115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774" name="Google Shape;2774;p36"/>
          <p:cNvSpPr/>
          <p:nvPr/>
        </p:nvSpPr>
        <p:spPr>
          <a:xfrm>
            <a:off x="5457168" y="3891619"/>
            <a:ext cx="249008" cy="196620"/>
          </a:xfrm>
          <a:custGeom>
            <a:avLst/>
            <a:gdLst/>
            <a:ahLst/>
            <a:cxnLst/>
            <a:rect l="l" t="t" r="r" b="b"/>
            <a:pathLst>
              <a:path w="4853" h="3832" extrusionOk="0">
                <a:moveTo>
                  <a:pt x="639" y="1"/>
                </a:moveTo>
                <a:lnTo>
                  <a:pt x="383" y="256"/>
                </a:lnTo>
                <a:lnTo>
                  <a:pt x="128" y="639"/>
                </a:lnTo>
                <a:lnTo>
                  <a:pt x="0" y="895"/>
                </a:lnTo>
                <a:lnTo>
                  <a:pt x="0" y="1278"/>
                </a:lnTo>
                <a:lnTo>
                  <a:pt x="0" y="1533"/>
                </a:lnTo>
                <a:lnTo>
                  <a:pt x="128" y="1789"/>
                </a:lnTo>
                <a:lnTo>
                  <a:pt x="3831" y="3832"/>
                </a:lnTo>
                <a:lnTo>
                  <a:pt x="4853" y="2172"/>
                </a:lnTo>
                <a:lnTo>
                  <a:pt x="115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775" name="Google Shape;2775;p36"/>
          <p:cNvSpPr/>
          <p:nvPr/>
        </p:nvSpPr>
        <p:spPr>
          <a:xfrm>
            <a:off x="5647179" y="3996502"/>
            <a:ext cx="72141" cy="98309"/>
          </a:xfrm>
          <a:custGeom>
            <a:avLst/>
            <a:gdLst/>
            <a:ahLst/>
            <a:cxnLst/>
            <a:rect l="l" t="t" r="r" b="b"/>
            <a:pathLst>
              <a:path w="1406" h="1916" extrusionOk="0">
                <a:moveTo>
                  <a:pt x="894" y="0"/>
                </a:moveTo>
                <a:lnTo>
                  <a:pt x="639" y="128"/>
                </a:lnTo>
                <a:lnTo>
                  <a:pt x="384" y="383"/>
                </a:lnTo>
                <a:lnTo>
                  <a:pt x="128" y="639"/>
                </a:lnTo>
                <a:lnTo>
                  <a:pt x="0" y="1022"/>
                </a:lnTo>
                <a:lnTo>
                  <a:pt x="0" y="1405"/>
                </a:lnTo>
                <a:lnTo>
                  <a:pt x="0" y="1660"/>
                </a:lnTo>
                <a:lnTo>
                  <a:pt x="128" y="1788"/>
                </a:lnTo>
                <a:lnTo>
                  <a:pt x="256" y="1788"/>
                </a:lnTo>
                <a:lnTo>
                  <a:pt x="384" y="1915"/>
                </a:lnTo>
                <a:lnTo>
                  <a:pt x="639" y="1915"/>
                </a:lnTo>
                <a:lnTo>
                  <a:pt x="639" y="1788"/>
                </a:lnTo>
                <a:lnTo>
                  <a:pt x="767" y="1788"/>
                </a:lnTo>
                <a:lnTo>
                  <a:pt x="1022" y="1660"/>
                </a:lnTo>
                <a:lnTo>
                  <a:pt x="1277" y="1277"/>
                </a:lnTo>
                <a:lnTo>
                  <a:pt x="1405" y="894"/>
                </a:lnTo>
                <a:lnTo>
                  <a:pt x="1405" y="639"/>
                </a:lnTo>
                <a:lnTo>
                  <a:pt x="1405" y="511"/>
                </a:lnTo>
                <a:lnTo>
                  <a:pt x="1277" y="255"/>
                </a:lnTo>
                <a:lnTo>
                  <a:pt x="1150" y="128"/>
                </a:lnTo>
                <a:lnTo>
                  <a:pt x="894"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776" name="Google Shape;2776;p36"/>
          <p:cNvSpPr/>
          <p:nvPr/>
        </p:nvSpPr>
        <p:spPr>
          <a:xfrm>
            <a:off x="5568568" y="3944061"/>
            <a:ext cx="39355" cy="19703"/>
          </a:xfrm>
          <a:custGeom>
            <a:avLst/>
            <a:gdLst/>
            <a:ahLst/>
            <a:cxnLst/>
            <a:rect l="l" t="t" r="r" b="b"/>
            <a:pathLst>
              <a:path w="767" h="384" extrusionOk="0">
                <a:moveTo>
                  <a:pt x="0" y="0"/>
                </a:moveTo>
                <a:lnTo>
                  <a:pt x="0" y="128"/>
                </a:lnTo>
                <a:lnTo>
                  <a:pt x="128" y="256"/>
                </a:lnTo>
                <a:lnTo>
                  <a:pt x="383" y="384"/>
                </a:lnTo>
                <a:lnTo>
                  <a:pt x="639" y="256"/>
                </a:lnTo>
                <a:lnTo>
                  <a:pt x="766" y="128"/>
                </a:lnTo>
                <a:lnTo>
                  <a:pt x="766"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77" name="Google Shape;2777;p36"/>
          <p:cNvSpPr/>
          <p:nvPr/>
        </p:nvSpPr>
        <p:spPr>
          <a:xfrm>
            <a:off x="5568568" y="3930977"/>
            <a:ext cx="39355" cy="26220"/>
          </a:xfrm>
          <a:custGeom>
            <a:avLst/>
            <a:gdLst/>
            <a:ahLst/>
            <a:cxnLst/>
            <a:rect l="l" t="t" r="r" b="b"/>
            <a:pathLst>
              <a:path w="767" h="511" extrusionOk="0">
                <a:moveTo>
                  <a:pt x="128" y="0"/>
                </a:moveTo>
                <a:lnTo>
                  <a:pt x="0" y="255"/>
                </a:lnTo>
                <a:lnTo>
                  <a:pt x="128" y="383"/>
                </a:lnTo>
                <a:lnTo>
                  <a:pt x="383" y="511"/>
                </a:lnTo>
                <a:lnTo>
                  <a:pt x="639" y="383"/>
                </a:lnTo>
                <a:lnTo>
                  <a:pt x="766" y="255"/>
                </a:lnTo>
                <a:lnTo>
                  <a:pt x="63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78" name="Google Shape;2778;p36"/>
          <p:cNvSpPr/>
          <p:nvPr/>
        </p:nvSpPr>
        <p:spPr>
          <a:xfrm>
            <a:off x="5568568" y="3937492"/>
            <a:ext cx="32787" cy="13187"/>
          </a:xfrm>
          <a:custGeom>
            <a:avLst/>
            <a:gdLst/>
            <a:ahLst/>
            <a:cxnLst/>
            <a:rect l="l" t="t" r="r" b="b"/>
            <a:pathLst>
              <a:path w="639" h="257" extrusionOk="0">
                <a:moveTo>
                  <a:pt x="0" y="1"/>
                </a:moveTo>
                <a:lnTo>
                  <a:pt x="0" y="128"/>
                </a:lnTo>
                <a:lnTo>
                  <a:pt x="128" y="256"/>
                </a:lnTo>
                <a:lnTo>
                  <a:pt x="639" y="256"/>
                </a:lnTo>
                <a:lnTo>
                  <a:pt x="639" y="128"/>
                </a:lnTo>
                <a:lnTo>
                  <a:pt x="639"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79" name="Google Shape;2779;p36"/>
          <p:cNvSpPr/>
          <p:nvPr/>
        </p:nvSpPr>
        <p:spPr>
          <a:xfrm>
            <a:off x="5568568" y="3930977"/>
            <a:ext cx="32787" cy="19703"/>
          </a:xfrm>
          <a:custGeom>
            <a:avLst/>
            <a:gdLst/>
            <a:ahLst/>
            <a:cxnLst/>
            <a:rect l="l" t="t" r="r" b="b"/>
            <a:pathLst>
              <a:path w="639" h="384" extrusionOk="0">
                <a:moveTo>
                  <a:pt x="128" y="0"/>
                </a:moveTo>
                <a:lnTo>
                  <a:pt x="0" y="128"/>
                </a:lnTo>
                <a:lnTo>
                  <a:pt x="128" y="255"/>
                </a:lnTo>
                <a:lnTo>
                  <a:pt x="383" y="383"/>
                </a:lnTo>
                <a:lnTo>
                  <a:pt x="639" y="255"/>
                </a:lnTo>
                <a:lnTo>
                  <a:pt x="639" y="128"/>
                </a:lnTo>
                <a:lnTo>
                  <a:pt x="63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780" name="Google Shape;2780;p36"/>
          <p:cNvSpPr/>
          <p:nvPr/>
        </p:nvSpPr>
        <p:spPr>
          <a:xfrm>
            <a:off x="5548864" y="3937492"/>
            <a:ext cx="19755" cy="13187"/>
          </a:xfrm>
          <a:custGeom>
            <a:avLst/>
            <a:gdLst/>
            <a:ahLst/>
            <a:cxnLst/>
            <a:rect l="l" t="t" r="r" b="b"/>
            <a:pathLst>
              <a:path w="385" h="257" extrusionOk="0">
                <a:moveTo>
                  <a:pt x="256" y="1"/>
                </a:moveTo>
                <a:lnTo>
                  <a:pt x="1" y="128"/>
                </a:lnTo>
                <a:lnTo>
                  <a:pt x="256" y="128"/>
                </a:lnTo>
                <a:lnTo>
                  <a:pt x="256" y="256"/>
                </a:lnTo>
                <a:lnTo>
                  <a:pt x="384" y="256"/>
                </a:lnTo>
                <a:lnTo>
                  <a:pt x="256"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1" name="Google Shape;2781;p36"/>
          <p:cNvSpPr/>
          <p:nvPr/>
        </p:nvSpPr>
        <p:spPr>
          <a:xfrm>
            <a:off x="5562001" y="3950628"/>
            <a:ext cx="19703" cy="13136"/>
          </a:xfrm>
          <a:custGeom>
            <a:avLst/>
            <a:gdLst/>
            <a:ahLst/>
            <a:cxnLst/>
            <a:rect l="l" t="t" r="r" b="b"/>
            <a:pathLst>
              <a:path w="384" h="256" extrusionOk="0">
                <a:moveTo>
                  <a:pt x="128" y="0"/>
                </a:moveTo>
                <a:lnTo>
                  <a:pt x="0" y="256"/>
                </a:lnTo>
                <a:lnTo>
                  <a:pt x="256" y="128"/>
                </a:lnTo>
                <a:lnTo>
                  <a:pt x="383"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2" name="Google Shape;2782;p36"/>
          <p:cNvSpPr/>
          <p:nvPr/>
        </p:nvSpPr>
        <p:spPr>
          <a:xfrm>
            <a:off x="5535779" y="3970281"/>
            <a:ext cx="19703" cy="13136"/>
          </a:xfrm>
          <a:custGeom>
            <a:avLst/>
            <a:gdLst/>
            <a:ahLst/>
            <a:cxnLst/>
            <a:rect l="l" t="t" r="r" b="b"/>
            <a:pathLst>
              <a:path w="384" h="256" extrusionOk="0">
                <a:moveTo>
                  <a:pt x="384" y="256"/>
                </a:moveTo>
                <a:lnTo>
                  <a:pt x="384" y="256"/>
                </a:lnTo>
                <a:lnTo>
                  <a:pt x="384" y="256"/>
                </a:lnTo>
                <a:lnTo>
                  <a:pt x="1" y="0"/>
                </a:lnTo>
                <a:lnTo>
                  <a:pt x="1" y="0"/>
                </a:lnTo>
                <a:lnTo>
                  <a:pt x="1" y="0"/>
                </a:lnTo>
                <a:lnTo>
                  <a:pt x="384" y="256"/>
                </a:lnTo>
                <a:lnTo>
                  <a:pt x="384"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3" name="Google Shape;2783;p36"/>
          <p:cNvSpPr/>
          <p:nvPr/>
        </p:nvSpPr>
        <p:spPr>
          <a:xfrm>
            <a:off x="5535779" y="3976797"/>
            <a:ext cx="19703" cy="13187"/>
          </a:xfrm>
          <a:custGeom>
            <a:avLst/>
            <a:gdLst/>
            <a:ahLst/>
            <a:cxnLst/>
            <a:rect l="l" t="t" r="r" b="b"/>
            <a:pathLst>
              <a:path w="384" h="257" extrusionOk="0">
                <a:moveTo>
                  <a:pt x="384" y="256"/>
                </a:moveTo>
                <a:lnTo>
                  <a:pt x="384" y="256"/>
                </a:lnTo>
                <a:lnTo>
                  <a:pt x="384" y="256"/>
                </a:lnTo>
                <a:lnTo>
                  <a:pt x="1" y="1"/>
                </a:lnTo>
                <a:lnTo>
                  <a:pt x="1" y="1"/>
                </a:lnTo>
                <a:lnTo>
                  <a:pt x="1" y="1"/>
                </a:lnTo>
                <a:lnTo>
                  <a:pt x="384" y="256"/>
                </a:lnTo>
                <a:lnTo>
                  <a:pt x="384"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4" name="Google Shape;2784;p36"/>
          <p:cNvSpPr/>
          <p:nvPr/>
        </p:nvSpPr>
        <p:spPr>
          <a:xfrm>
            <a:off x="5535779" y="3983365"/>
            <a:ext cx="19703" cy="13187"/>
          </a:xfrm>
          <a:custGeom>
            <a:avLst/>
            <a:gdLst/>
            <a:ahLst/>
            <a:cxnLst/>
            <a:rect l="l" t="t" r="r" b="b"/>
            <a:pathLst>
              <a:path w="384" h="257" extrusionOk="0">
                <a:moveTo>
                  <a:pt x="384" y="256"/>
                </a:moveTo>
                <a:lnTo>
                  <a:pt x="384" y="256"/>
                </a:lnTo>
                <a:lnTo>
                  <a:pt x="384" y="256"/>
                </a:lnTo>
                <a:lnTo>
                  <a:pt x="1" y="1"/>
                </a:lnTo>
                <a:lnTo>
                  <a:pt x="1" y="1"/>
                </a:lnTo>
                <a:lnTo>
                  <a:pt x="1" y="1"/>
                </a:lnTo>
                <a:lnTo>
                  <a:pt x="384" y="256"/>
                </a:lnTo>
                <a:lnTo>
                  <a:pt x="384"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5" name="Google Shape;2785;p36"/>
          <p:cNvSpPr/>
          <p:nvPr/>
        </p:nvSpPr>
        <p:spPr>
          <a:xfrm>
            <a:off x="5535779" y="3989933"/>
            <a:ext cx="19703" cy="13136"/>
          </a:xfrm>
          <a:custGeom>
            <a:avLst/>
            <a:gdLst/>
            <a:ahLst/>
            <a:cxnLst/>
            <a:rect l="l" t="t" r="r" b="b"/>
            <a:pathLst>
              <a:path w="384" h="256" extrusionOk="0">
                <a:moveTo>
                  <a:pt x="1" y="0"/>
                </a:moveTo>
                <a:lnTo>
                  <a:pt x="1" y="128"/>
                </a:lnTo>
                <a:lnTo>
                  <a:pt x="384" y="256"/>
                </a:lnTo>
                <a:lnTo>
                  <a:pt x="384" y="256"/>
                </a:lnTo>
                <a:lnTo>
                  <a:pt x="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6" name="Google Shape;2786;p36"/>
          <p:cNvSpPr/>
          <p:nvPr/>
        </p:nvSpPr>
        <p:spPr>
          <a:xfrm>
            <a:off x="5535779" y="4003017"/>
            <a:ext cx="19703" cy="13187"/>
          </a:xfrm>
          <a:custGeom>
            <a:avLst/>
            <a:gdLst/>
            <a:ahLst/>
            <a:cxnLst/>
            <a:rect l="l" t="t" r="r" b="b"/>
            <a:pathLst>
              <a:path w="384" h="257" extrusionOk="0">
                <a:moveTo>
                  <a:pt x="1" y="1"/>
                </a:moveTo>
                <a:lnTo>
                  <a:pt x="384" y="256"/>
                </a:lnTo>
                <a:lnTo>
                  <a:pt x="384" y="128"/>
                </a:lnTo>
                <a:lnTo>
                  <a:pt x="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7" name="Google Shape;2787;p36"/>
          <p:cNvSpPr/>
          <p:nvPr/>
        </p:nvSpPr>
        <p:spPr>
          <a:xfrm>
            <a:off x="5535779" y="4009585"/>
            <a:ext cx="19703" cy="13136"/>
          </a:xfrm>
          <a:custGeom>
            <a:avLst/>
            <a:gdLst/>
            <a:ahLst/>
            <a:cxnLst/>
            <a:rect l="l" t="t" r="r" b="b"/>
            <a:pathLst>
              <a:path w="384" h="256" extrusionOk="0">
                <a:moveTo>
                  <a:pt x="1" y="0"/>
                </a:moveTo>
                <a:lnTo>
                  <a:pt x="384" y="256"/>
                </a:lnTo>
                <a:lnTo>
                  <a:pt x="384" y="128"/>
                </a:lnTo>
                <a:lnTo>
                  <a:pt x="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8" name="Google Shape;2788;p36"/>
          <p:cNvSpPr/>
          <p:nvPr/>
        </p:nvSpPr>
        <p:spPr>
          <a:xfrm>
            <a:off x="5535779" y="4016153"/>
            <a:ext cx="19703" cy="13136"/>
          </a:xfrm>
          <a:custGeom>
            <a:avLst/>
            <a:gdLst/>
            <a:ahLst/>
            <a:cxnLst/>
            <a:rect l="l" t="t" r="r" b="b"/>
            <a:pathLst>
              <a:path w="384" h="256" extrusionOk="0">
                <a:moveTo>
                  <a:pt x="384" y="256"/>
                </a:moveTo>
                <a:lnTo>
                  <a:pt x="384" y="256"/>
                </a:lnTo>
                <a:lnTo>
                  <a:pt x="384" y="256"/>
                </a:lnTo>
                <a:lnTo>
                  <a:pt x="1" y="0"/>
                </a:lnTo>
                <a:lnTo>
                  <a:pt x="1" y="0"/>
                </a:lnTo>
                <a:lnTo>
                  <a:pt x="1" y="0"/>
                </a:lnTo>
                <a:lnTo>
                  <a:pt x="384" y="256"/>
                </a:lnTo>
                <a:lnTo>
                  <a:pt x="384" y="256"/>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789" name="Google Shape;2789;p36"/>
          <p:cNvSpPr/>
          <p:nvPr/>
        </p:nvSpPr>
        <p:spPr>
          <a:xfrm>
            <a:off x="5607873" y="4062027"/>
            <a:ext cx="6568" cy="13136"/>
          </a:xfrm>
          <a:custGeom>
            <a:avLst/>
            <a:gdLst/>
            <a:ahLst/>
            <a:cxnLst/>
            <a:rect l="l" t="t" r="r" b="b"/>
            <a:pathLst>
              <a:path w="128" h="256" extrusionOk="0">
                <a:moveTo>
                  <a:pt x="0" y="0"/>
                </a:moveTo>
                <a:lnTo>
                  <a:pt x="0" y="255"/>
                </a:lnTo>
                <a:lnTo>
                  <a:pt x="128" y="255"/>
                </a:lnTo>
                <a:lnTo>
                  <a:pt x="128" y="128"/>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90" name="Google Shape;2790;p36"/>
          <p:cNvSpPr/>
          <p:nvPr/>
        </p:nvSpPr>
        <p:spPr>
          <a:xfrm>
            <a:off x="5614389" y="4068544"/>
            <a:ext cx="6619" cy="6619"/>
          </a:xfrm>
          <a:custGeom>
            <a:avLst/>
            <a:gdLst/>
            <a:ahLst/>
            <a:cxnLst/>
            <a:rect l="l" t="t" r="r" b="b"/>
            <a:pathLst>
              <a:path w="129" h="129" extrusionOk="0">
                <a:moveTo>
                  <a:pt x="1" y="1"/>
                </a:moveTo>
                <a:lnTo>
                  <a:pt x="1" y="128"/>
                </a:lnTo>
                <a:lnTo>
                  <a:pt x="129" y="128"/>
                </a:lnTo>
                <a:lnTo>
                  <a:pt x="1"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91" name="Google Shape;2791;p36"/>
          <p:cNvSpPr/>
          <p:nvPr/>
        </p:nvSpPr>
        <p:spPr>
          <a:xfrm>
            <a:off x="5489905" y="3996501"/>
            <a:ext cx="6619" cy="13136"/>
          </a:xfrm>
          <a:custGeom>
            <a:avLst/>
            <a:gdLst/>
            <a:ahLst/>
            <a:cxnLst/>
            <a:rect l="l" t="t" r="r" b="b"/>
            <a:pathLst>
              <a:path w="129" h="256" extrusionOk="0">
                <a:moveTo>
                  <a:pt x="1" y="0"/>
                </a:moveTo>
                <a:lnTo>
                  <a:pt x="1" y="128"/>
                </a:lnTo>
                <a:lnTo>
                  <a:pt x="128" y="255"/>
                </a:lnTo>
                <a:lnTo>
                  <a:pt x="128" y="128"/>
                </a:lnTo>
                <a:lnTo>
                  <a:pt x="128"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792" name="Google Shape;2792;p36"/>
          <p:cNvSpPr/>
          <p:nvPr/>
        </p:nvSpPr>
        <p:spPr>
          <a:xfrm>
            <a:off x="5496473" y="3996501"/>
            <a:ext cx="6619" cy="13136"/>
          </a:xfrm>
          <a:custGeom>
            <a:avLst/>
            <a:gdLst/>
            <a:ahLst/>
            <a:cxnLst/>
            <a:rect l="l" t="t" r="r" b="b"/>
            <a:pathLst>
              <a:path w="129" h="256" extrusionOk="0">
                <a:moveTo>
                  <a:pt x="0" y="0"/>
                </a:moveTo>
                <a:lnTo>
                  <a:pt x="0" y="255"/>
                </a:lnTo>
                <a:lnTo>
                  <a:pt x="128" y="128"/>
                </a:lnTo>
                <a:lnTo>
                  <a:pt x="0"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793" name="Google Shape;2793;p36"/>
          <p:cNvSpPr/>
          <p:nvPr/>
        </p:nvSpPr>
        <p:spPr>
          <a:xfrm>
            <a:off x="5129539" y="4114418"/>
            <a:ext cx="484880" cy="222839"/>
          </a:xfrm>
          <a:custGeom>
            <a:avLst/>
            <a:gdLst/>
            <a:ahLst/>
            <a:cxnLst/>
            <a:rect l="l" t="t" r="r" b="b"/>
            <a:pathLst>
              <a:path w="9450" h="4343" extrusionOk="0">
                <a:moveTo>
                  <a:pt x="7151" y="1"/>
                </a:moveTo>
                <a:lnTo>
                  <a:pt x="4342" y="1533"/>
                </a:lnTo>
                <a:lnTo>
                  <a:pt x="2299" y="384"/>
                </a:lnTo>
                <a:lnTo>
                  <a:pt x="0" y="1788"/>
                </a:lnTo>
                <a:lnTo>
                  <a:pt x="4342" y="4342"/>
                </a:lnTo>
                <a:lnTo>
                  <a:pt x="9450" y="1405"/>
                </a:lnTo>
                <a:lnTo>
                  <a:pt x="7151"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2794" name="Google Shape;2794;p36"/>
          <p:cNvSpPr/>
          <p:nvPr/>
        </p:nvSpPr>
        <p:spPr>
          <a:xfrm>
            <a:off x="5129539" y="4114418"/>
            <a:ext cx="484880" cy="222839"/>
          </a:xfrm>
          <a:custGeom>
            <a:avLst/>
            <a:gdLst/>
            <a:ahLst/>
            <a:cxnLst/>
            <a:rect l="l" t="t" r="r" b="b"/>
            <a:pathLst>
              <a:path w="9450" h="4343" fill="none" extrusionOk="0">
                <a:moveTo>
                  <a:pt x="7151" y="1"/>
                </a:moveTo>
                <a:lnTo>
                  <a:pt x="4342" y="1533"/>
                </a:lnTo>
                <a:lnTo>
                  <a:pt x="4342" y="1533"/>
                </a:lnTo>
                <a:lnTo>
                  <a:pt x="2299" y="384"/>
                </a:lnTo>
                <a:lnTo>
                  <a:pt x="0" y="1788"/>
                </a:lnTo>
                <a:lnTo>
                  <a:pt x="4342" y="4342"/>
                </a:lnTo>
                <a:lnTo>
                  <a:pt x="9450" y="1405"/>
                </a:lnTo>
                <a:lnTo>
                  <a:pt x="7151" y="1"/>
                </a:lnTo>
              </a:path>
            </a:pathLst>
          </a:custGeom>
          <a:noFill/>
          <a:ln>
            <a:noFill/>
          </a:ln>
        </p:spPr>
        <p:txBody>
          <a:bodyPr spcFirstLastPara="1" wrap="square" lIns="121900" tIns="121900" rIns="121900" bIns="121900" anchor="ctr" anchorCtr="0">
            <a:noAutofit/>
          </a:bodyPr>
          <a:lstStyle/>
          <a:p>
            <a:endParaRPr sz="2400"/>
          </a:p>
        </p:txBody>
      </p:sp>
      <p:sp>
        <p:nvSpPr>
          <p:cNvPr id="2795" name="Google Shape;2795;p36"/>
          <p:cNvSpPr/>
          <p:nvPr/>
        </p:nvSpPr>
        <p:spPr>
          <a:xfrm>
            <a:off x="5149191" y="3930977"/>
            <a:ext cx="445576" cy="262092"/>
          </a:xfrm>
          <a:custGeom>
            <a:avLst/>
            <a:gdLst/>
            <a:ahLst/>
            <a:cxnLst/>
            <a:rect l="l" t="t" r="r" b="b"/>
            <a:pathLst>
              <a:path w="8684" h="5108" extrusionOk="0">
                <a:moveTo>
                  <a:pt x="4725" y="0"/>
                </a:moveTo>
                <a:lnTo>
                  <a:pt x="1" y="2809"/>
                </a:lnTo>
                <a:lnTo>
                  <a:pt x="3959" y="5108"/>
                </a:lnTo>
                <a:lnTo>
                  <a:pt x="8684" y="2426"/>
                </a:lnTo>
                <a:lnTo>
                  <a:pt x="4725" y="0"/>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2796" name="Google Shape;2796;p36"/>
          <p:cNvSpPr/>
          <p:nvPr/>
        </p:nvSpPr>
        <p:spPr>
          <a:xfrm>
            <a:off x="5149191" y="3930977"/>
            <a:ext cx="445576" cy="262092"/>
          </a:xfrm>
          <a:custGeom>
            <a:avLst/>
            <a:gdLst/>
            <a:ahLst/>
            <a:cxnLst/>
            <a:rect l="l" t="t" r="r" b="b"/>
            <a:pathLst>
              <a:path w="8684" h="5108" fill="none" extrusionOk="0">
                <a:moveTo>
                  <a:pt x="3959" y="5108"/>
                </a:moveTo>
                <a:lnTo>
                  <a:pt x="1" y="2809"/>
                </a:lnTo>
                <a:lnTo>
                  <a:pt x="4725" y="0"/>
                </a:lnTo>
                <a:lnTo>
                  <a:pt x="8684" y="2426"/>
                </a:lnTo>
                <a:lnTo>
                  <a:pt x="3959" y="5108"/>
                </a:lnTo>
              </a:path>
            </a:pathLst>
          </a:custGeom>
          <a:noFill/>
          <a:ln>
            <a:noFill/>
          </a:ln>
        </p:spPr>
        <p:txBody>
          <a:bodyPr spcFirstLastPara="1" wrap="square" lIns="121900" tIns="121900" rIns="121900" bIns="121900" anchor="ctr" anchorCtr="0">
            <a:noAutofit/>
          </a:bodyPr>
          <a:lstStyle/>
          <a:p>
            <a:endParaRPr sz="2400"/>
          </a:p>
        </p:txBody>
      </p:sp>
      <p:sp>
        <p:nvSpPr>
          <p:cNvPr id="2797" name="Google Shape;2797;p36"/>
          <p:cNvSpPr/>
          <p:nvPr/>
        </p:nvSpPr>
        <p:spPr>
          <a:xfrm>
            <a:off x="5149191" y="4075112"/>
            <a:ext cx="203188" cy="249008"/>
          </a:xfrm>
          <a:custGeom>
            <a:avLst/>
            <a:gdLst/>
            <a:ahLst/>
            <a:cxnLst/>
            <a:rect l="l" t="t" r="r" b="b"/>
            <a:pathLst>
              <a:path w="3960" h="4853" extrusionOk="0">
                <a:moveTo>
                  <a:pt x="1" y="0"/>
                </a:moveTo>
                <a:lnTo>
                  <a:pt x="1" y="2554"/>
                </a:lnTo>
                <a:lnTo>
                  <a:pt x="3959" y="4853"/>
                </a:lnTo>
                <a:lnTo>
                  <a:pt x="3959" y="2299"/>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798" name="Google Shape;2798;p36"/>
          <p:cNvSpPr/>
          <p:nvPr/>
        </p:nvSpPr>
        <p:spPr>
          <a:xfrm>
            <a:off x="5168844" y="4114418"/>
            <a:ext cx="72141" cy="59007"/>
          </a:xfrm>
          <a:custGeom>
            <a:avLst/>
            <a:gdLst/>
            <a:ahLst/>
            <a:cxnLst/>
            <a:rect l="l" t="t" r="r" b="b"/>
            <a:pathLst>
              <a:path w="1406" h="1150" extrusionOk="0">
                <a:moveTo>
                  <a:pt x="1" y="384"/>
                </a:moveTo>
                <a:lnTo>
                  <a:pt x="1" y="1"/>
                </a:lnTo>
                <a:lnTo>
                  <a:pt x="1" y="1"/>
                </a:lnTo>
                <a:lnTo>
                  <a:pt x="1" y="384"/>
                </a:lnTo>
                <a:lnTo>
                  <a:pt x="1405" y="1150"/>
                </a:lnTo>
                <a:lnTo>
                  <a:pt x="1405" y="1150"/>
                </a:lnTo>
                <a:lnTo>
                  <a:pt x="1"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799" name="Google Shape;2799;p36"/>
          <p:cNvSpPr/>
          <p:nvPr/>
        </p:nvSpPr>
        <p:spPr>
          <a:xfrm>
            <a:off x="5168844" y="4114418"/>
            <a:ext cx="72141" cy="59007"/>
          </a:xfrm>
          <a:custGeom>
            <a:avLst/>
            <a:gdLst/>
            <a:ahLst/>
            <a:cxnLst/>
            <a:rect l="l" t="t" r="r" b="b"/>
            <a:pathLst>
              <a:path w="1406" h="1150" extrusionOk="0">
                <a:moveTo>
                  <a:pt x="1" y="1"/>
                </a:moveTo>
                <a:lnTo>
                  <a:pt x="1" y="384"/>
                </a:lnTo>
                <a:lnTo>
                  <a:pt x="1405" y="1150"/>
                </a:lnTo>
                <a:lnTo>
                  <a:pt x="1405" y="1022"/>
                </a:lnTo>
                <a:lnTo>
                  <a:pt x="128" y="256"/>
                </a:lnTo>
                <a:lnTo>
                  <a:pt x="128"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00" name="Google Shape;2800;p36"/>
          <p:cNvSpPr/>
          <p:nvPr/>
        </p:nvSpPr>
        <p:spPr>
          <a:xfrm>
            <a:off x="5175413" y="4114417"/>
            <a:ext cx="65575" cy="52491"/>
          </a:xfrm>
          <a:custGeom>
            <a:avLst/>
            <a:gdLst/>
            <a:ahLst/>
            <a:cxnLst/>
            <a:rect l="l" t="t" r="r" b="b"/>
            <a:pathLst>
              <a:path w="1278" h="1023" extrusionOk="0">
                <a:moveTo>
                  <a:pt x="0" y="1"/>
                </a:moveTo>
                <a:lnTo>
                  <a:pt x="0" y="256"/>
                </a:lnTo>
                <a:lnTo>
                  <a:pt x="1277" y="1022"/>
                </a:lnTo>
                <a:lnTo>
                  <a:pt x="1277" y="767"/>
                </a:lnTo>
                <a:lnTo>
                  <a:pt x="0"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01" name="Google Shape;2801;p36"/>
          <p:cNvSpPr/>
          <p:nvPr/>
        </p:nvSpPr>
        <p:spPr>
          <a:xfrm>
            <a:off x="5195064" y="4127501"/>
            <a:ext cx="51" cy="19755"/>
          </a:xfrm>
          <a:custGeom>
            <a:avLst/>
            <a:gdLst/>
            <a:ahLst/>
            <a:cxnLst/>
            <a:rect l="l" t="t" r="r" b="b"/>
            <a:pathLst>
              <a:path w="1" h="385" extrusionOk="0">
                <a:moveTo>
                  <a:pt x="0" y="1"/>
                </a:moveTo>
                <a:lnTo>
                  <a:pt x="0" y="384"/>
                </a:lnTo>
                <a:lnTo>
                  <a:pt x="0" y="384"/>
                </a:lnTo>
                <a:lnTo>
                  <a:pt x="0" y="1"/>
                </a:lnTo>
                <a:lnTo>
                  <a:pt x="0"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02" name="Google Shape;2802;p36"/>
          <p:cNvSpPr/>
          <p:nvPr/>
        </p:nvSpPr>
        <p:spPr>
          <a:xfrm>
            <a:off x="5221285" y="4140638"/>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03" name="Google Shape;2803;p36"/>
          <p:cNvSpPr/>
          <p:nvPr/>
        </p:nvSpPr>
        <p:spPr>
          <a:xfrm>
            <a:off x="5168844" y="4107850"/>
            <a:ext cx="72141" cy="65575"/>
          </a:xfrm>
          <a:custGeom>
            <a:avLst/>
            <a:gdLst/>
            <a:ahLst/>
            <a:cxnLst/>
            <a:rect l="l" t="t" r="r" b="b"/>
            <a:pathLst>
              <a:path w="1406" h="1278" extrusionOk="0">
                <a:moveTo>
                  <a:pt x="1" y="1"/>
                </a:moveTo>
                <a:lnTo>
                  <a:pt x="1" y="129"/>
                </a:lnTo>
                <a:lnTo>
                  <a:pt x="511" y="384"/>
                </a:lnTo>
                <a:lnTo>
                  <a:pt x="937" y="597"/>
                </a:lnTo>
                <a:lnTo>
                  <a:pt x="1" y="1"/>
                </a:lnTo>
                <a:close/>
                <a:moveTo>
                  <a:pt x="937" y="597"/>
                </a:moveTo>
                <a:lnTo>
                  <a:pt x="1405" y="895"/>
                </a:lnTo>
                <a:lnTo>
                  <a:pt x="1022" y="639"/>
                </a:lnTo>
                <a:lnTo>
                  <a:pt x="937" y="597"/>
                </a:lnTo>
                <a:close/>
                <a:moveTo>
                  <a:pt x="1" y="512"/>
                </a:moveTo>
                <a:lnTo>
                  <a:pt x="1405" y="1278"/>
                </a:lnTo>
                <a:lnTo>
                  <a:pt x="1022" y="1022"/>
                </a:lnTo>
                <a:lnTo>
                  <a:pt x="511" y="767"/>
                </a:lnTo>
                <a:lnTo>
                  <a:pt x="1" y="512"/>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04" name="Google Shape;2804;p36"/>
          <p:cNvSpPr/>
          <p:nvPr/>
        </p:nvSpPr>
        <p:spPr>
          <a:xfrm>
            <a:off x="5168844" y="4107850"/>
            <a:ext cx="51" cy="26271"/>
          </a:xfrm>
          <a:custGeom>
            <a:avLst/>
            <a:gdLst/>
            <a:ahLst/>
            <a:cxnLst/>
            <a:rect l="l" t="t" r="r" b="b"/>
            <a:pathLst>
              <a:path w="1" h="512" extrusionOk="0">
                <a:moveTo>
                  <a:pt x="1" y="1"/>
                </a:moveTo>
                <a:lnTo>
                  <a:pt x="1" y="129"/>
                </a:lnTo>
                <a:lnTo>
                  <a:pt x="1" y="512"/>
                </a:lnTo>
                <a:lnTo>
                  <a:pt x="1" y="512"/>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05" name="Google Shape;2805;p36"/>
          <p:cNvSpPr/>
          <p:nvPr/>
        </p:nvSpPr>
        <p:spPr>
          <a:xfrm>
            <a:off x="5168844" y="4134069"/>
            <a:ext cx="72141" cy="39355"/>
          </a:xfrm>
          <a:custGeom>
            <a:avLst/>
            <a:gdLst/>
            <a:ahLst/>
            <a:cxnLst/>
            <a:rect l="l" t="t" r="r" b="b"/>
            <a:pathLst>
              <a:path w="1406" h="767" extrusionOk="0">
                <a:moveTo>
                  <a:pt x="1" y="1"/>
                </a:moveTo>
                <a:lnTo>
                  <a:pt x="1" y="1"/>
                </a:lnTo>
                <a:lnTo>
                  <a:pt x="1405" y="767"/>
                </a:lnTo>
                <a:lnTo>
                  <a:pt x="1405" y="767"/>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06" name="Google Shape;2806;p36"/>
          <p:cNvSpPr/>
          <p:nvPr/>
        </p:nvSpPr>
        <p:spPr>
          <a:xfrm>
            <a:off x="5168844" y="4107849"/>
            <a:ext cx="72141" cy="45923"/>
          </a:xfrm>
          <a:custGeom>
            <a:avLst/>
            <a:gdLst/>
            <a:ahLst/>
            <a:cxnLst/>
            <a:rect l="l" t="t" r="r" b="b"/>
            <a:pathLst>
              <a:path w="1406" h="895" extrusionOk="0">
                <a:moveTo>
                  <a:pt x="1" y="1"/>
                </a:moveTo>
                <a:lnTo>
                  <a:pt x="1" y="129"/>
                </a:lnTo>
                <a:lnTo>
                  <a:pt x="1405" y="895"/>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07" name="Google Shape;2807;p36"/>
          <p:cNvSpPr/>
          <p:nvPr/>
        </p:nvSpPr>
        <p:spPr>
          <a:xfrm>
            <a:off x="5240937" y="4153722"/>
            <a:ext cx="51" cy="19703"/>
          </a:xfrm>
          <a:custGeom>
            <a:avLst/>
            <a:gdLst/>
            <a:ahLst/>
            <a:cxnLst/>
            <a:rect l="l" t="t" r="r" b="b"/>
            <a:pathLst>
              <a:path w="1" h="384" extrusionOk="0">
                <a:moveTo>
                  <a:pt x="0" y="1"/>
                </a:moveTo>
                <a:lnTo>
                  <a:pt x="0" y="1"/>
                </a:lnTo>
                <a:lnTo>
                  <a:pt x="0" y="384"/>
                </a:lnTo>
                <a:lnTo>
                  <a:pt x="0" y="384"/>
                </a:lnTo>
                <a:lnTo>
                  <a:pt x="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08" name="Google Shape;2808;p36"/>
          <p:cNvSpPr/>
          <p:nvPr/>
        </p:nvSpPr>
        <p:spPr>
          <a:xfrm>
            <a:off x="5168844" y="4160290"/>
            <a:ext cx="72141" cy="59007"/>
          </a:xfrm>
          <a:custGeom>
            <a:avLst/>
            <a:gdLst/>
            <a:ahLst/>
            <a:cxnLst/>
            <a:rect l="l" t="t" r="r" b="b"/>
            <a:pathLst>
              <a:path w="1406" h="1150" extrusionOk="0">
                <a:moveTo>
                  <a:pt x="1" y="384"/>
                </a:moveTo>
                <a:lnTo>
                  <a:pt x="1" y="0"/>
                </a:lnTo>
                <a:lnTo>
                  <a:pt x="1" y="0"/>
                </a:lnTo>
                <a:lnTo>
                  <a:pt x="1" y="384"/>
                </a:lnTo>
                <a:lnTo>
                  <a:pt x="1405" y="1150"/>
                </a:lnTo>
                <a:lnTo>
                  <a:pt x="1405" y="1150"/>
                </a:lnTo>
                <a:lnTo>
                  <a:pt x="1"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09" name="Google Shape;2809;p36"/>
          <p:cNvSpPr/>
          <p:nvPr/>
        </p:nvSpPr>
        <p:spPr>
          <a:xfrm>
            <a:off x="5168844" y="4160290"/>
            <a:ext cx="72141" cy="59007"/>
          </a:xfrm>
          <a:custGeom>
            <a:avLst/>
            <a:gdLst/>
            <a:ahLst/>
            <a:cxnLst/>
            <a:rect l="l" t="t" r="r" b="b"/>
            <a:pathLst>
              <a:path w="1406" h="1150" extrusionOk="0">
                <a:moveTo>
                  <a:pt x="1" y="0"/>
                </a:moveTo>
                <a:lnTo>
                  <a:pt x="1" y="384"/>
                </a:lnTo>
                <a:lnTo>
                  <a:pt x="1405" y="1150"/>
                </a:lnTo>
                <a:lnTo>
                  <a:pt x="1405" y="1150"/>
                </a:lnTo>
                <a:lnTo>
                  <a:pt x="128" y="384"/>
                </a:lnTo>
                <a:lnTo>
                  <a:pt x="128"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10" name="Google Shape;2810;p36"/>
          <p:cNvSpPr/>
          <p:nvPr/>
        </p:nvSpPr>
        <p:spPr>
          <a:xfrm>
            <a:off x="5175413" y="4160290"/>
            <a:ext cx="65575" cy="59007"/>
          </a:xfrm>
          <a:custGeom>
            <a:avLst/>
            <a:gdLst/>
            <a:ahLst/>
            <a:cxnLst/>
            <a:rect l="l" t="t" r="r" b="b"/>
            <a:pathLst>
              <a:path w="1278" h="1150" extrusionOk="0">
                <a:moveTo>
                  <a:pt x="0" y="0"/>
                </a:moveTo>
                <a:lnTo>
                  <a:pt x="0" y="384"/>
                </a:lnTo>
                <a:lnTo>
                  <a:pt x="1277" y="1150"/>
                </a:lnTo>
                <a:lnTo>
                  <a:pt x="1277" y="767"/>
                </a:lnTo>
                <a:lnTo>
                  <a:pt x="0"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11" name="Google Shape;2811;p36"/>
          <p:cNvSpPr/>
          <p:nvPr/>
        </p:nvSpPr>
        <p:spPr>
          <a:xfrm>
            <a:off x="5195064" y="4173375"/>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12" name="Google Shape;2812;p36"/>
          <p:cNvSpPr/>
          <p:nvPr/>
        </p:nvSpPr>
        <p:spPr>
          <a:xfrm>
            <a:off x="5221285" y="4186511"/>
            <a:ext cx="51" cy="26271"/>
          </a:xfrm>
          <a:custGeom>
            <a:avLst/>
            <a:gdLst/>
            <a:ahLst/>
            <a:cxnLst/>
            <a:rect l="l" t="t" r="r" b="b"/>
            <a:pathLst>
              <a:path w="1" h="512" extrusionOk="0">
                <a:moveTo>
                  <a:pt x="0" y="0"/>
                </a:moveTo>
                <a:lnTo>
                  <a:pt x="0" y="511"/>
                </a:lnTo>
                <a:lnTo>
                  <a:pt x="0" y="511"/>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13" name="Google Shape;2813;p36"/>
          <p:cNvSpPr/>
          <p:nvPr/>
        </p:nvSpPr>
        <p:spPr>
          <a:xfrm>
            <a:off x="5168844" y="4160290"/>
            <a:ext cx="72141" cy="65575"/>
          </a:xfrm>
          <a:custGeom>
            <a:avLst/>
            <a:gdLst/>
            <a:ahLst/>
            <a:cxnLst/>
            <a:rect l="l" t="t" r="r" b="b"/>
            <a:pathLst>
              <a:path w="1406" h="1278" extrusionOk="0">
                <a:moveTo>
                  <a:pt x="1" y="0"/>
                </a:moveTo>
                <a:lnTo>
                  <a:pt x="1405" y="767"/>
                </a:lnTo>
                <a:lnTo>
                  <a:pt x="1022" y="511"/>
                </a:lnTo>
                <a:lnTo>
                  <a:pt x="511" y="256"/>
                </a:lnTo>
                <a:lnTo>
                  <a:pt x="1" y="0"/>
                </a:lnTo>
                <a:close/>
                <a:moveTo>
                  <a:pt x="1" y="384"/>
                </a:moveTo>
                <a:lnTo>
                  <a:pt x="1405" y="1277"/>
                </a:lnTo>
                <a:lnTo>
                  <a:pt x="1405" y="1150"/>
                </a:lnTo>
                <a:lnTo>
                  <a:pt x="1022" y="1022"/>
                </a:lnTo>
                <a:lnTo>
                  <a:pt x="511" y="639"/>
                </a:lnTo>
                <a:lnTo>
                  <a:pt x="1"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14" name="Google Shape;2814;p36"/>
          <p:cNvSpPr/>
          <p:nvPr/>
        </p:nvSpPr>
        <p:spPr>
          <a:xfrm>
            <a:off x="5168844" y="4160290"/>
            <a:ext cx="51" cy="19703"/>
          </a:xfrm>
          <a:custGeom>
            <a:avLst/>
            <a:gdLst/>
            <a:ahLst/>
            <a:cxnLst/>
            <a:rect l="l" t="t" r="r" b="b"/>
            <a:pathLst>
              <a:path w="1" h="384" extrusionOk="0">
                <a:moveTo>
                  <a:pt x="1" y="0"/>
                </a:moveTo>
                <a:lnTo>
                  <a:pt x="1" y="0"/>
                </a:lnTo>
                <a:lnTo>
                  <a:pt x="1" y="384"/>
                </a:lnTo>
                <a:lnTo>
                  <a:pt x="1" y="384"/>
                </a:lnTo>
                <a:lnTo>
                  <a:pt x="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15" name="Google Shape;2815;p36"/>
          <p:cNvSpPr/>
          <p:nvPr/>
        </p:nvSpPr>
        <p:spPr>
          <a:xfrm>
            <a:off x="5168844" y="4179943"/>
            <a:ext cx="72141" cy="45923"/>
          </a:xfrm>
          <a:custGeom>
            <a:avLst/>
            <a:gdLst/>
            <a:ahLst/>
            <a:cxnLst/>
            <a:rect l="l" t="t" r="r" b="b"/>
            <a:pathLst>
              <a:path w="1406" h="895" extrusionOk="0">
                <a:moveTo>
                  <a:pt x="1" y="1"/>
                </a:moveTo>
                <a:lnTo>
                  <a:pt x="1" y="1"/>
                </a:lnTo>
                <a:lnTo>
                  <a:pt x="1405" y="894"/>
                </a:lnTo>
                <a:lnTo>
                  <a:pt x="1405" y="894"/>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16" name="Google Shape;2816;p36"/>
          <p:cNvSpPr/>
          <p:nvPr/>
        </p:nvSpPr>
        <p:spPr>
          <a:xfrm>
            <a:off x="5168844" y="4160289"/>
            <a:ext cx="72141" cy="39355"/>
          </a:xfrm>
          <a:custGeom>
            <a:avLst/>
            <a:gdLst/>
            <a:ahLst/>
            <a:cxnLst/>
            <a:rect l="l" t="t" r="r" b="b"/>
            <a:pathLst>
              <a:path w="1406" h="767" extrusionOk="0">
                <a:moveTo>
                  <a:pt x="1" y="0"/>
                </a:moveTo>
                <a:lnTo>
                  <a:pt x="1" y="0"/>
                </a:lnTo>
                <a:lnTo>
                  <a:pt x="1405" y="767"/>
                </a:lnTo>
                <a:lnTo>
                  <a:pt x="1405" y="767"/>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17" name="Google Shape;2817;p36"/>
          <p:cNvSpPr/>
          <p:nvPr/>
        </p:nvSpPr>
        <p:spPr>
          <a:xfrm>
            <a:off x="5240937" y="4199595"/>
            <a:ext cx="51" cy="26271"/>
          </a:xfrm>
          <a:custGeom>
            <a:avLst/>
            <a:gdLst/>
            <a:ahLst/>
            <a:cxnLst/>
            <a:rect l="l" t="t" r="r" b="b"/>
            <a:pathLst>
              <a:path w="1" h="512" extrusionOk="0">
                <a:moveTo>
                  <a:pt x="0" y="1"/>
                </a:moveTo>
                <a:lnTo>
                  <a:pt x="0" y="1"/>
                </a:lnTo>
                <a:lnTo>
                  <a:pt x="0" y="511"/>
                </a:lnTo>
                <a:lnTo>
                  <a:pt x="0" y="384"/>
                </a:lnTo>
                <a:lnTo>
                  <a:pt x="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18" name="Google Shape;2818;p36"/>
          <p:cNvSpPr/>
          <p:nvPr/>
        </p:nvSpPr>
        <p:spPr>
          <a:xfrm>
            <a:off x="5273675" y="4186511"/>
            <a:ext cx="65575" cy="45923"/>
          </a:xfrm>
          <a:custGeom>
            <a:avLst/>
            <a:gdLst/>
            <a:ahLst/>
            <a:cxnLst/>
            <a:rect l="l" t="t" r="r" b="b"/>
            <a:pathLst>
              <a:path w="1278" h="895" extrusionOk="0">
                <a:moveTo>
                  <a:pt x="1" y="0"/>
                </a:moveTo>
                <a:lnTo>
                  <a:pt x="1" y="128"/>
                </a:lnTo>
                <a:lnTo>
                  <a:pt x="1278" y="894"/>
                </a:lnTo>
                <a:lnTo>
                  <a:pt x="1278" y="894"/>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19" name="Google Shape;2819;p36"/>
          <p:cNvSpPr/>
          <p:nvPr/>
        </p:nvSpPr>
        <p:spPr>
          <a:xfrm>
            <a:off x="5273675" y="4186511"/>
            <a:ext cx="65575" cy="45923"/>
          </a:xfrm>
          <a:custGeom>
            <a:avLst/>
            <a:gdLst/>
            <a:ahLst/>
            <a:cxnLst/>
            <a:rect l="l" t="t" r="r" b="b"/>
            <a:pathLst>
              <a:path w="1278" h="895" extrusionOk="0">
                <a:moveTo>
                  <a:pt x="1" y="0"/>
                </a:moveTo>
                <a:lnTo>
                  <a:pt x="1278" y="894"/>
                </a:lnTo>
                <a:lnTo>
                  <a:pt x="1278" y="766"/>
                </a:lnTo>
                <a:lnTo>
                  <a:pt x="1"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20" name="Google Shape;2820;p36"/>
          <p:cNvSpPr/>
          <p:nvPr/>
        </p:nvSpPr>
        <p:spPr>
          <a:xfrm>
            <a:off x="5273675" y="4173375"/>
            <a:ext cx="65575" cy="52491"/>
          </a:xfrm>
          <a:custGeom>
            <a:avLst/>
            <a:gdLst/>
            <a:ahLst/>
            <a:cxnLst/>
            <a:rect l="l" t="t" r="r" b="b"/>
            <a:pathLst>
              <a:path w="1278" h="1023" extrusionOk="0">
                <a:moveTo>
                  <a:pt x="1" y="1"/>
                </a:moveTo>
                <a:lnTo>
                  <a:pt x="1" y="256"/>
                </a:lnTo>
                <a:lnTo>
                  <a:pt x="1278" y="1022"/>
                </a:lnTo>
                <a:lnTo>
                  <a:pt x="1278" y="767"/>
                </a:lnTo>
                <a:lnTo>
                  <a:pt x="1"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21" name="Google Shape;2821;p36"/>
          <p:cNvSpPr/>
          <p:nvPr/>
        </p:nvSpPr>
        <p:spPr>
          <a:xfrm>
            <a:off x="5293328" y="4186511"/>
            <a:ext cx="51" cy="19703"/>
          </a:xfrm>
          <a:custGeom>
            <a:avLst/>
            <a:gdLst/>
            <a:ahLst/>
            <a:cxnLst/>
            <a:rect l="l" t="t" r="r" b="b"/>
            <a:pathLst>
              <a:path w="1" h="384" extrusionOk="0">
                <a:moveTo>
                  <a:pt x="1" y="0"/>
                </a:moveTo>
                <a:lnTo>
                  <a:pt x="1" y="383"/>
                </a:lnTo>
                <a:lnTo>
                  <a:pt x="1" y="383"/>
                </a:lnTo>
                <a:lnTo>
                  <a:pt x="1" y="0"/>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22" name="Google Shape;2822;p36"/>
          <p:cNvSpPr/>
          <p:nvPr/>
        </p:nvSpPr>
        <p:spPr>
          <a:xfrm>
            <a:off x="5319548" y="4199595"/>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23" name="Google Shape;2823;p36"/>
          <p:cNvSpPr/>
          <p:nvPr/>
        </p:nvSpPr>
        <p:spPr>
          <a:xfrm>
            <a:off x="5273675" y="4166858"/>
            <a:ext cx="72141" cy="65575"/>
          </a:xfrm>
          <a:custGeom>
            <a:avLst/>
            <a:gdLst/>
            <a:ahLst/>
            <a:cxnLst/>
            <a:rect l="l" t="t" r="r" b="b"/>
            <a:pathLst>
              <a:path w="1406" h="1278" extrusionOk="0">
                <a:moveTo>
                  <a:pt x="1" y="511"/>
                </a:moveTo>
                <a:lnTo>
                  <a:pt x="384" y="766"/>
                </a:lnTo>
                <a:lnTo>
                  <a:pt x="895" y="1022"/>
                </a:lnTo>
                <a:lnTo>
                  <a:pt x="1278" y="1277"/>
                </a:lnTo>
                <a:lnTo>
                  <a:pt x="1278" y="1207"/>
                </a:lnTo>
                <a:lnTo>
                  <a:pt x="1278" y="1207"/>
                </a:lnTo>
                <a:lnTo>
                  <a:pt x="1" y="511"/>
                </a:lnTo>
                <a:close/>
                <a:moveTo>
                  <a:pt x="1" y="0"/>
                </a:moveTo>
                <a:lnTo>
                  <a:pt x="384" y="256"/>
                </a:lnTo>
                <a:lnTo>
                  <a:pt x="384" y="383"/>
                </a:lnTo>
                <a:lnTo>
                  <a:pt x="895" y="639"/>
                </a:lnTo>
                <a:lnTo>
                  <a:pt x="1278" y="894"/>
                </a:lnTo>
                <a:lnTo>
                  <a:pt x="1278" y="1207"/>
                </a:lnTo>
                <a:lnTo>
                  <a:pt x="1278" y="1207"/>
                </a:lnTo>
                <a:lnTo>
                  <a:pt x="1405" y="1277"/>
                </a:lnTo>
                <a:lnTo>
                  <a:pt x="1405" y="894"/>
                </a:lnTo>
                <a:lnTo>
                  <a:pt x="1"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24" name="Google Shape;2824;p36"/>
          <p:cNvSpPr/>
          <p:nvPr/>
        </p:nvSpPr>
        <p:spPr>
          <a:xfrm>
            <a:off x="5267159" y="4166858"/>
            <a:ext cx="6568" cy="26220"/>
          </a:xfrm>
          <a:custGeom>
            <a:avLst/>
            <a:gdLst/>
            <a:ahLst/>
            <a:cxnLst/>
            <a:rect l="l" t="t" r="r" b="b"/>
            <a:pathLst>
              <a:path w="128" h="511" extrusionOk="0">
                <a:moveTo>
                  <a:pt x="0" y="0"/>
                </a:moveTo>
                <a:lnTo>
                  <a:pt x="0" y="511"/>
                </a:lnTo>
                <a:lnTo>
                  <a:pt x="128" y="511"/>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25" name="Google Shape;2825;p36"/>
          <p:cNvSpPr/>
          <p:nvPr/>
        </p:nvSpPr>
        <p:spPr>
          <a:xfrm>
            <a:off x="5267159" y="4193027"/>
            <a:ext cx="78659" cy="39407"/>
          </a:xfrm>
          <a:custGeom>
            <a:avLst/>
            <a:gdLst/>
            <a:ahLst/>
            <a:cxnLst/>
            <a:rect l="l" t="t" r="r" b="b"/>
            <a:pathLst>
              <a:path w="1533" h="768" extrusionOk="0">
                <a:moveTo>
                  <a:pt x="0" y="1"/>
                </a:moveTo>
                <a:lnTo>
                  <a:pt x="1405" y="767"/>
                </a:lnTo>
                <a:lnTo>
                  <a:pt x="1532" y="767"/>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26" name="Google Shape;2826;p36"/>
          <p:cNvSpPr/>
          <p:nvPr/>
        </p:nvSpPr>
        <p:spPr>
          <a:xfrm>
            <a:off x="5267159" y="4166857"/>
            <a:ext cx="78659" cy="45923"/>
          </a:xfrm>
          <a:custGeom>
            <a:avLst/>
            <a:gdLst/>
            <a:ahLst/>
            <a:cxnLst/>
            <a:rect l="l" t="t" r="r" b="b"/>
            <a:pathLst>
              <a:path w="1533" h="895" extrusionOk="0">
                <a:moveTo>
                  <a:pt x="0" y="0"/>
                </a:moveTo>
                <a:lnTo>
                  <a:pt x="1405" y="894"/>
                </a:lnTo>
                <a:lnTo>
                  <a:pt x="1532" y="766"/>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27" name="Google Shape;2827;p36"/>
          <p:cNvSpPr/>
          <p:nvPr/>
        </p:nvSpPr>
        <p:spPr>
          <a:xfrm>
            <a:off x="5339201" y="4206163"/>
            <a:ext cx="6619" cy="26271"/>
          </a:xfrm>
          <a:custGeom>
            <a:avLst/>
            <a:gdLst/>
            <a:ahLst/>
            <a:cxnLst/>
            <a:rect l="l" t="t" r="r" b="b"/>
            <a:pathLst>
              <a:path w="129" h="512" extrusionOk="0">
                <a:moveTo>
                  <a:pt x="128" y="0"/>
                </a:moveTo>
                <a:lnTo>
                  <a:pt x="1" y="128"/>
                </a:lnTo>
                <a:lnTo>
                  <a:pt x="1" y="511"/>
                </a:lnTo>
                <a:lnTo>
                  <a:pt x="128" y="511"/>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28" name="Google Shape;2828;p36"/>
          <p:cNvSpPr/>
          <p:nvPr/>
        </p:nvSpPr>
        <p:spPr>
          <a:xfrm>
            <a:off x="5273675" y="4219249"/>
            <a:ext cx="65575" cy="59007"/>
          </a:xfrm>
          <a:custGeom>
            <a:avLst/>
            <a:gdLst/>
            <a:ahLst/>
            <a:cxnLst/>
            <a:rect l="l" t="t" r="r" b="b"/>
            <a:pathLst>
              <a:path w="1278" h="1150" extrusionOk="0">
                <a:moveTo>
                  <a:pt x="1" y="384"/>
                </a:moveTo>
                <a:lnTo>
                  <a:pt x="1" y="1"/>
                </a:lnTo>
                <a:lnTo>
                  <a:pt x="1" y="1"/>
                </a:lnTo>
                <a:lnTo>
                  <a:pt x="1" y="384"/>
                </a:lnTo>
                <a:lnTo>
                  <a:pt x="1278" y="1150"/>
                </a:lnTo>
                <a:lnTo>
                  <a:pt x="1278" y="1150"/>
                </a:lnTo>
                <a:lnTo>
                  <a:pt x="1"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29" name="Google Shape;2829;p36"/>
          <p:cNvSpPr/>
          <p:nvPr/>
        </p:nvSpPr>
        <p:spPr>
          <a:xfrm>
            <a:off x="5273675" y="4219249"/>
            <a:ext cx="65575" cy="59007"/>
          </a:xfrm>
          <a:custGeom>
            <a:avLst/>
            <a:gdLst/>
            <a:ahLst/>
            <a:cxnLst/>
            <a:rect l="l" t="t" r="r" b="b"/>
            <a:pathLst>
              <a:path w="1278" h="1150" extrusionOk="0">
                <a:moveTo>
                  <a:pt x="1" y="384"/>
                </a:moveTo>
                <a:lnTo>
                  <a:pt x="1" y="1"/>
                </a:lnTo>
                <a:lnTo>
                  <a:pt x="1" y="1"/>
                </a:lnTo>
                <a:lnTo>
                  <a:pt x="1" y="384"/>
                </a:lnTo>
                <a:lnTo>
                  <a:pt x="1278" y="1150"/>
                </a:lnTo>
                <a:lnTo>
                  <a:pt x="1278" y="1150"/>
                </a:lnTo>
                <a:lnTo>
                  <a:pt x="1" y="384"/>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30" name="Google Shape;2830;p36"/>
          <p:cNvSpPr/>
          <p:nvPr/>
        </p:nvSpPr>
        <p:spPr>
          <a:xfrm>
            <a:off x="5273675" y="4219249"/>
            <a:ext cx="65575" cy="59007"/>
          </a:xfrm>
          <a:custGeom>
            <a:avLst/>
            <a:gdLst/>
            <a:ahLst/>
            <a:cxnLst/>
            <a:rect l="l" t="t" r="r" b="b"/>
            <a:pathLst>
              <a:path w="1278" h="1150" extrusionOk="0">
                <a:moveTo>
                  <a:pt x="1" y="1"/>
                </a:moveTo>
                <a:lnTo>
                  <a:pt x="1" y="384"/>
                </a:lnTo>
                <a:lnTo>
                  <a:pt x="1278" y="1150"/>
                </a:lnTo>
                <a:lnTo>
                  <a:pt x="1278" y="767"/>
                </a:lnTo>
                <a:lnTo>
                  <a:pt x="1"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31" name="Google Shape;2831;p36"/>
          <p:cNvSpPr/>
          <p:nvPr/>
        </p:nvSpPr>
        <p:spPr>
          <a:xfrm>
            <a:off x="5293328" y="4232385"/>
            <a:ext cx="51" cy="19703"/>
          </a:xfrm>
          <a:custGeom>
            <a:avLst/>
            <a:gdLst/>
            <a:ahLst/>
            <a:cxnLst/>
            <a:rect l="l" t="t" r="r" b="b"/>
            <a:pathLst>
              <a:path w="1" h="384" extrusionOk="0">
                <a:moveTo>
                  <a:pt x="1" y="0"/>
                </a:moveTo>
                <a:lnTo>
                  <a:pt x="1" y="383"/>
                </a:lnTo>
                <a:lnTo>
                  <a:pt x="1" y="383"/>
                </a:lnTo>
                <a:lnTo>
                  <a:pt x="1" y="0"/>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32" name="Google Shape;2832;p36"/>
          <p:cNvSpPr/>
          <p:nvPr/>
        </p:nvSpPr>
        <p:spPr>
          <a:xfrm>
            <a:off x="5319548" y="4245469"/>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33" name="Google Shape;2833;p36"/>
          <p:cNvSpPr/>
          <p:nvPr/>
        </p:nvSpPr>
        <p:spPr>
          <a:xfrm>
            <a:off x="5273675" y="4219249"/>
            <a:ext cx="72141" cy="59007"/>
          </a:xfrm>
          <a:custGeom>
            <a:avLst/>
            <a:gdLst/>
            <a:ahLst/>
            <a:cxnLst/>
            <a:rect l="l" t="t" r="r" b="b"/>
            <a:pathLst>
              <a:path w="1406" h="1150" extrusionOk="0">
                <a:moveTo>
                  <a:pt x="1" y="384"/>
                </a:moveTo>
                <a:lnTo>
                  <a:pt x="384" y="639"/>
                </a:lnTo>
                <a:lnTo>
                  <a:pt x="895" y="895"/>
                </a:lnTo>
                <a:lnTo>
                  <a:pt x="1278" y="1150"/>
                </a:lnTo>
                <a:lnTo>
                  <a:pt x="1278" y="1080"/>
                </a:lnTo>
                <a:lnTo>
                  <a:pt x="1" y="384"/>
                </a:lnTo>
                <a:close/>
                <a:moveTo>
                  <a:pt x="1" y="1"/>
                </a:moveTo>
                <a:lnTo>
                  <a:pt x="384" y="256"/>
                </a:lnTo>
                <a:lnTo>
                  <a:pt x="895" y="512"/>
                </a:lnTo>
                <a:lnTo>
                  <a:pt x="1278" y="767"/>
                </a:lnTo>
                <a:lnTo>
                  <a:pt x="1278" y="1080"/>
                </a:lnTo>
                <a:lnTo>
                  <a:pt x="1405" y="1150"/>
                </a:lnTo>
                <a:lnTo>
                  <a:pt x="1405" y="767"/>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34" name="Google Shape;2834;p36"/>
          <p:cNvSpPr/>
          <p:nvPr/>
        </p:nvSpPr>
        <p:spPr>
          <a:xfrm>
            <a:off x="5267159" y="4219249"/>
            <a:ext cx="6568" cy="19703"/>
          </a:xfrm>
          <a:custGeom>
            <a:avLst/>
            <a:gdLst/>
            <a:ahLst/>
            <a:cxnLst/>
            <a:rect l="l" t="t" r="r" b="b"/>
            <a:pathLst>
              <a:path w="128" h="384" extrusionOk="0">
                <a:moveTo>
                  <a:pt x="0" y="1"/>
                </a:moveTo>
                <a:lnTo>
                  <a:pt x="0" y="384"/>
                </a:lnTo>
                <a:lnTo>
                  <a:pt x="128" y="384"/>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35" name="Google Shape;2835;p36"/>
          <p:cNvSpPr/>
          <p:nvPr/>
        </p:nvSpPr>
        <p:spPr>
          <a:xfrm>
            <a:off x="5267159" y="4238900"/>
            <a:ext cx="78659" cy="45923"/>
          </a:xfrm>
          <a:custGeom>
            <a:avLst/>
            <a:gdLst/>
            <a:ahLst/>
            <a:cxnLst/>
            <a:rect l="l" t="t" r="r" b="b"/>
            <a:pathLst>
              <a:path w="1533" h="895" extrusionOk="0">
                <a:moveTo>
                  <a:pt x="0" y="1"/>
                </a:moveTo>
                <a:lnTo>
                  <a:pt x="1405" y="895"/>
                </a:lnTo>
                <a:lnTo>
                  <a:pt x="1532" y="767"/>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36" name="Google Shape;2836;p36"/>
          <p:cNvSpPr/>
          <p:nvPr/>
        </p:nvSpPr>
        <p:spPr>
          <a:xfrm>
            <a:off x="5267159" y="4219248"/>
            <a:ext cx="78659" cy="39355"/>
          </a:xfrm>
          <a:custGeom>
            <a:avLst/>
            <a:gdLst/>
            <a:ahLst/>
            <a:cxnLst/>
            <a:rect l="l" t="t" r="r" b="b"/>
            <a:pathLst>
              <a:path w="1533" h="767" extrusionOk="0">
                <a:moveTo>
                  <a:pt x="0" y="1"/>
                </a:moveTo>
                <a:lnTo>
                  <a:pt x="1405" y="767"/>
                </a:lnTo>
                <a:lnTo>
                  <a:pt x="1532" y="767"/>
                </a:lnTo>
                <a:lnTo>
                  <a:pt x="12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37" name="Google Shape;2837;p36"/>
          <p:cNvSpPr/>
          <p:nvPr/>
        </p:nvSpPr>
        <p:spPr>
          <a:xfrm>
            <a:off x="5339201" y="4258553"/>
            <a:ext cx="6619" cy="26271"/>
          </a:xfrm>
          <a:custGeom>
            <a:avLst/>
            <a:gdLst/>
            <a:ahLst/>
            <a:cxnLst/>
            <a:rect l="l" t="t" r="r" b="b"/>
            <a:pathLst>
              <a:path w="129" h="512" extrusionOk="0">
                <a:moveTo>
                  <a:pt x="1" y="1"/>
                </a:moveTo>
                <a:lnTo>
                  <a:pt x="1" y="512"/>
                </a:lnTo>
                <a:lnTo>
                  <a:pt x="128" y="384"/>
                </a:lnTo>
                <a:lnTo>
                  <a:pt x="12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38" name="Google Shape;2838;p36"/>
          <p:cNvSpPr/>
          <p:nvPr/>
        </p:nvSpPr>
        <p:spPr>
          <a:xfrm>
            <a:off x="5352337" y="4055459"/>
            <a:ext cx="242440" cy="268659"/>
          </a:xfrm>
          <a:custGeom>
            <a:avLst/>
            <a:gdLst/>
            <a:ahLst/>
            <a:cxnLst/>
            <a:rect l="l" t="t" r="r" b="b"/>
            <a:pathLst>
              <a:path w="4725" h="5236" extrusionOk="0">
                <a:moveTo>
                  <a:pt x="4725" y="0"/>
                </a:moveTo>
                <a:lnTo>
                  <a:pt x="0" y="2682"/>
                </a:lnTo>
                <a:lnTo>
                  <a:pt x="0" y="5236"/>
                </a:lnTo>
                <a:lnTo>
                  <a:pt x="4725" y="2554"/>
                </a:lnTo>
                <a:lnTo>
                  <a:pt x="472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39" name="Google Shape;2839;p36"/>
          <p:cNvSpPr/>
          <p:nvPr/>
        </p:nvSpPr>
        <p:spPr>
          <a:xfrm>
            <a:off x="5398159" y="4166857"/>
            <a:ext cx="72141" cy="45923"/>
          </a:xfrm>
          <a:custGeom>
            <a:avLst/>
            <a:gdLst/>
            <a:ahLst/>
            <a:cxnLst/>
            <a:rect l="l" t="t" r="r" b="b"/>
            <a:pathLst>
              <a:path w="1406" h="895" extrusionOk="0">
                <a:moveTo>
                  <a:pt x="1406" y="0"/>
                </a:moveTo>
                <a:lnTo>
                  <a:pt x="1" y="766"/>
                </a:lnTo>
                <a:lnTo>
                  <a:pt x="1" y="894"/>
                </a:lnTo>
                <a:lnTo>
                  <a:pt x="1406"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40" name="Google Shape;2840;p36"/>
          <p:cNvSpPr/>
          <p:nvPr/>
        </p:nvSpPr>
        <p:spPr>
          <a:xfrm>
            <a:off x="5398159" y="4147206"/>
            <a:ext cx="72141" cy="59007"/>
          </a:xfrm>
          <a:custGeom>
            <a:avLst/>
            <a:gdLst/>
            <a:ahLst/>
            <a:cxnLst/>
            <a:rect l="l" t="t" r="r" b="b"/>
            <a:pathLst>
              <a:path w="1406" h="1150" extrusionOk="0">
                <a:moveTo>
                  <a:pt x="1406" y="383"/>
                </a:moveTo>
                <a:lnTo>
                  <a:pt x="1406" y="128"/>
                </a:lnTo>
                <a:lnTo>
                  <a:pt x="1406" y="0"/>
                </a:lnTo>
                <a:lnTo>
                  <a:pt x="1406" y="383"/>
                </a:lnTo>
                <a:lnTo>
                  <a:pt x="1" y="1149"/>
                </a:lnTo>
                <a:lnTo>
                  <a:pt x="1" y="1149"/>
                </a:lnTo>
                <a:lnTo>
                  <a:pt x="1406" y="383"/>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41" name="Google Shape;2841;p36"/>
          <p:cNvSpPr/>
          <p:nvPr/>
        </p:nvSpPr>
        <p:spPr>
          <a:xfrm>
            <a:off x="5398159" y="4153721"/>
            <a:ext cx="72141" cy="52491"/>
          </a:xfrm>
          <a:custGeom>
            <a:avLst/>
            <a:gdLst/>
            <a:ahLst/>
            <a:cxnLst/>
            <a:rect l="l" t="t" r="r" b="b"/>
            <a:pathLst>
              <a:path w="1406" h="1023" extrusionOk="0">
                <a:moveTo>
                  <a:pt x="1406" y="1"/>
                </a:moveTo>
                <a:lnTo>
                  <a:pt x="1" y="639"/>
                </a:lnTo>
                <a:lnTo>
                  <a:pt x="1" y="1022"/>
                </a:lnTo>
                <a:lnTo>
                  <a:pt x="1406" y="256"/>
                </a:lnTo>
                <a:lnTo>
                  <a:pt x="1406"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42" name="Google Shape;2842;p36"/>
          <p:cNvSpPr/>
          <p:nvPr/>
        </p:nvSpPr>
        <p:spPr>
          <a:xfrm>
            <a:off x="5444032" y="4160290"/>
            <a:ext cx="6619" cy="26271"/>
          </a:xfrm>
          <a:custGeom>
            <a:avLst/>
            <a:gdLst/>
            <a:ahLst/>
            <a:cxnLst/>
            <a:rect l="l" t="t" r="r" b="b"/>
            <a:pathLst>
              <a:path w="129" h="512" extrusionOk="0">
                <a:moveTo>
                  <a:pt x="1" y="0"/>
                </a:moveTo>
                <a:lnTo>
                  <a:pt x="1" y="511"/>
                </a:lnTo>
                <a:lnTo>
                  <a:pt x="129" y="384"/>
                </a:lnTo>
                <a:lnTo>
                  <a:pt x="129"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43" name="Google Shape;2843;p36"/>
          <p:cNvSpPr/>
          <p:nvPr/>
        </p:nvSpPr>
        <p:spPr>
          <a:xfrm>
            <a:off x="5417863" y="4179943"/>
            <a:ext cx="6568" cy="19703"/>
          </a:xfrm>
          <a:custGeom>
            <a:avLst/>
            <a:gdLst/>
            <a:ahLst/>
            <a:cxnLst/>
            <a:rect l="l" t="t" r="r" b="b"/>
            <a:pathLst>
              <a:path w="128" h="384" extrusionOk="0">
                <a:moveTo>
                  <a:pt x="0" y="1"/>
                </a:moveTo>
                <a:lnTo>
                  <a:pt x="0" y="384"/>
                </a:lnTo>
                <a:lnTo>
                  <a:pt x="128" y="384"/>
                </a:lnTo>
                <a:lnTo>
                  <a:pt x="128"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44" name="Google Shape;2844;p36"/>
          <p:cNvSpPr/>
          <p:nvPr/>
        </p:nvSpPr>
        <p:spPr>
          <a:xfrm>
            <a:off x="5398159" y="4147206"/>
            <a:ext cx="72141" cy="65575"/>
          </a:xfrm>
          <a:custGeom>
            <a:avLst/>
            <a:gdLst/>
            <a:ahLst/>
            <a:cxnLst/>
            <a:rect l="l" t="t" r="r" b="b"/>
            <a:pathLst>
              <a:path w="1406" h="1278" extrusionOk="0">
                <a:moveTo>
                  <a:pt x="1406" y="0"/>
                </a:moveTo>
                <a:lnTo>
                  <a:pt x="1" y="766"/>
                </a:lnTo>
                <a:lnTo>
                  <a:pt x="1" y="766"/>
                </a:lnTo>
                <a:lnTo>
                  <a:pt x="512" y="639"/>
                </a:lnTo>
                <a:lnTo>
                  <a:pt x="1023" y="255"/>
                </a:lnTo>
                <a:lnTo>
                  <a:pt x="1406" y="0"/>
                </a:lnTo>
                <a:close/>
                <a:moveTo>
                  <a:pt x="1406" y="383"/>
                </a:moveTo>
                <a:lnTo>
                  <a:pt x="1" y="1277"/>
                </a:lnTo>
                <a:lnTo>
                  <a:pt x="512" y="1022"/>
                </a:lnTo>
                <a:lnTo>
                  <a:pt x="1023" y="639"/>
                </a:lnTo>
                <a:lnTo>
                  <a:pt x="1406" y="383"/>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45" name="Google Shape;2845;p36"/>
          <p:cNvSpPr/>
          <p:nvPr/>
        </p:nvSpPr>
        <p:spPr>
          <a:xfrm>
            <a:off x="5470253" y="4147206"/>
            <a:ext cx="6619" cy="26220"/>
          </a:xfrm>
          <a:custGeom>
            <a:avLst/>
            <a:gdLst/>
            <a:ahLst/>
            <a:cxnLst/>
            <a:rect l="l" t="t" r="r" b="b"/>
            <a:pathLst>
              <a:path w="129" h="511" extrusionOk="0">
                <a:moveTo>
                  <a:pt x="1" y="0"/>
                </a:moveTo>
                <a:lnTo>
                  <a:pt x="1" y="383"/>
                </a:lnTo>
                <a:lnTo>
                  <a:pt x="128" y="511"/>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46" name="Google Shape;2846;p36"/>
          <p:cNvSpPr/>
          <p:nvPr/>
        </p:nvSpPr>
        <p:spPr>
          <a:xfrm>
            <a:off x="5398159" y="4166857"/>
            <a:ext cx="78709" cy="45923"/>
          </a:xfrm>
          <a:custGeom>
            <a:avLst/>
            <a:gdLst/>
            <a:ahLst/>
            <a:cxnLst/>
            <a:rect l="l" t="t" r="r" b="b"/>
            <a:pathLst>
              <a:path w="1534" h="895" extrusionOk="0">
                <a:moveTo>
                  <a:pt x="1406" y="0"/>
                </a:moveTo>
                <a:lnTo>
                  <a:pt x="1" y="894"/>
                </a:lnTo>
                <a:lnTo>
                  <a:pt x="129" y="894"/>
                </a:lnTo>
                <a:lnTo>
                  <a:pt x="1533" y="128"/>
                </a:lnTo>
                <a:lnTo>
                  <a:pt x="1406"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47" name="Google Shape;2847;p36"/>
          <p:cNvSpPr/>
          <p:nvPr/>
        </p:nvSpPr>
        <p:spPr>
          <a:xfrm>
            <a:off x="5398159" y="4147206"/>
            <a:ext cx="78709" cy="45871"/>
          </a:xfrm>
          <a:custGeom>
            <a:avLst/>
            <a:gdLst/>
            <a:ahLst/>
            <a:cxnLst/>
            <a:rect l="l" t="t" r="r" b="b"/>
            <a:pathLst>
              <a:path w="1534" h="894" extrusionOk="0">
                <a:moveTo>
                  <a:pt x="1406" y="0"/>
                </a:moveTo>
                <a:lnTo>
                  <a:pt x="1" y="766"/>
                </a:lnTo>
                <a:lnTo>
                  <a:pt x="129" y="894"/>
                </a:lnTo>
                <a:lnTo>
                  <a:pt x="1533"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48" name="Google Shape;2848;p36"/>
          <p:cNvSpPr/>
          <p:nvPr/>
        </p:nvSpPr>
        <p:spPr>
          <a:xfrm>
            <a:off x="5398159" y="4186511"/>
            <a:ext cx="6619" cy="26271"/>
          </a:xfrm>
          <a:custGeom>
            <a:avLst/>
            <a:gdLst/>
            <a:ahLst/>
            <a:cxnLst/>
            <a:rect l="l" t="t" r="r" b="b"/>
            <a:pathLst>
              <a:path w="129" h="512" extrusionOk="0">
                <a:moveTo>
                  <a:pt x="1" y="0"/>
                </a:moveTo>
                <a:lnTo>
                  <a:pt x="1" y="511"/>
                </a:lnTo>
                <a:lnTo>
                  <a:pt x="129" y="511"/>
                </a:lnTo>
                <a:lnTo>
                  <a:pt x="129" y="128"/>
                </a:lnTo>
                <a:lnTo>
                  <a:pt x="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49" name="Google Shape;2849;p36"/>
          <p:cNvSpPr/>
          <p:nvPr/>
        </p:nvSpPr>
        <p:spPr>
          <a:xfrm>
            <a:off x="5489906" y="4101333"/>
            <a:ext cx="65575" cy="59007"/>
          </a:xfrm>
          <a:custGeom>
            <a:avLst/>
            <a:gdLst/>
            <a:ahLst/>
            <a:cxnLst/>
            <a:rect l="l" t="t" r="r" b="b"/>
            <a:pathLst>
              <a:path w="1278" h="1150" extrusionOk="0">
                <a:moveTo>
                  <a:pt x="1278" y="383"/>
                </a:moveTo>
                <a:lnTo>
                  <a:pt x="1278" y="0"/>
                </a:lnTo>
                <a:lnTo>
                  <a:pt x="1278" y="0"/>
                </a:lnTo>
                <a:lnTo>
                  <a:pt x="1278" y="383"/>
                </a:lnTo>
                <a:lnTo>
                  <a:pt x="1" y="1149"/>
                </a:lnTo>
                <a:lnTo>
                  <a:pt x="1" y="1149"/>
                </a:lnTo>
                <a:lnTo>
                  <a:pt x="1278" y="383"/>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50" name="Google Shape;2850;p36"/>
          <p:cNvSpPr/>
          <p:nvPr/>
        </p:nvSpPr>
        <p:spPr>
          <a:xfrm>
            <a:off x="5489906" y="4114417"/>
            <a:ext cx="65575" cy="45923"/>
          </a:xfrm>
          <a:custGeom>
            <a:avLst/>
            <a:gdLst/>
            <a:ahLst/>
            <a:cxnLst/>
            <a:rect l="l" t="t" r="r" b="b"/>
            <a:pathLst>
              <a:path w="1278" h="895" extrusionOk="0">
                <a:moveTo>
                  <a:pt x="1278" y="1"/>
                </a:moveTo>
                <a:lnTo>
                  <a:pt x="1" y="767"/>
                </a:lnTo>
                <a:lnTo>
                  <a:pt x="1" y="894"/>
                </a:lnTo>
                <a:lnTo>
                  <a:pt x="1278" y="128"/>
                </a:lnTo>
                <a:lnTo>
                  <a:pt x="1278"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851" name="Google Shape;2851;p36"/>
          <p:cNvSpPr/>
          <p:nvPr/>
        </p:nvSpPr>
        <p:spPr>
          <a:xfrm>
            <a:off x="5489906" y="4101333"/>
            <a:ext cx="65575" cy="52439"/>
          </a:xfrm>
          <a:custGeom>
            <a:avLst/>
            <a:gdLst/>
            <a:ahLst/>
            <a:cxnLst/>
            <a:rect l="l" t="t" r="r" b="b"/>
            <a:pathLst>
              <a:path w="1278" h="1022" extrusionOk="0">
                <a:moveTo>
                  <a:pt x="1278" y="0"/>
                </a:moveTo>
                <a:lnTo>
                  <a:pt x="1" y="766"/>
                </a:lnTo>
                <a:lnTo>
                  <a:pt x="1" y="1022"/>
                </a:lnTo>
                <a:lnTo>
                  <a:pt x="1278" y="256"/>
                </a:lnTo>
                <a:lnTo>
                  <a:pt x="1278"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852" name="Google Shape;2852;p36"/>
          <p:cNvSpPr/>
          <p:nvPr/>
        </p:nvSpPr>
        <p:spPr>
          <a:xfrm>
            <a:off x="5535779" y="4114418"/>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53" name="Google Shape;2853;p36"/>
          <p:cNvSpPr/>
          <p:nvPr/>
        </p:nvSpPr>
        <p:spPr>
          <a:xfrm>
            <a:off x="5509559" y="4127501"/>
            <a:ext cx="51" cy="19755"/>
          </a:xfrm>
          <a:custGeom>
            <a:avLst/>
            <a:gdLst/>
            <a:ahLst/>
            <a:cxnLst/>
            <a:rect l="l" t="t" r="r" b="b"/>
            <a:pathLst>
              <a:path w="1" h="385" extrusionOk="0">
                <a:moveTo>
                  <a:pt x="1" y="1"/>
                </a:moveTo>
                <a:lnTo>
                  <a:pt x="1" y="384"/>
                </a:lnTo>
                <a:lnTo>
                  <a:pt x="1" y="384"/>
                </a:lnTo>
                <a:lnTo>
                  <a:pt x="1" y="1"/>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854" name="Google Shape;2854;p36"/>
          <p:cNvSpPr/>
          <p:nvPr/>
        </p:nvSpPr>
        <p:spPr>
          <a:xfrm>
            <a:off x="5489906" y="4094765"/>
            <a:ext cx="72141" cy="65575"/>
          </a:xfrm>
          <a:custGeom>
            <a:avLst/>
            <a:gdLst/>
            <a:ahLst/>
            <a:cxnLst/>
            <a:rect l="l" t="t" r="r" b="b"/>
            <a:pathLst>
              <a:path w="1406" h="1278" extrusionOk="0">
                <a:moveTo>
                  <a:pt x="469" y="596"/>
                </a:moveTo>
                <a:lnTo>
                  <a:pt x="384" y="639"/>
                </a:lnTo>
                <a:lnTo>
                  <a:pt x="1" y="894"/>
                </a:lnTo>
                <a:lnTo>
                  <a:pt x="469" y="596"/>
                </a:lnTo>
                <a:close/>
                <a:moveTo>
                  <a:pt x="1405" y="0"/>
                </a:moveTo>
                <a:lnTo>
                  <a:pt x="469" y="596"/>
                </a:lnTo>
                <a:lnTo>
                  <a:pt x="895" y="384"/>
                </a:lnTo>
                <a:lnTo>
                  <a:pt x="1278" y="128"/>
                </a:lnTo>
                <a:lnTo>
                  <a:pt x="1278" y="511"/>
                </a:lnTo>
                <a:lnTo>
                  <a:pt x="895" y="767"/>
                </a:lnTo>
                <a:lnTo>
                  <a:pt x="384" y="1022"/>
                </a:lnTo>
                <a:lnTo>
                  <a:pt x="1" y="1277"/>
                </a:lnTo>
                <a:lnTo>
                  <a:pt x="1" y="1277"/>
                </a:lnTo>
                <a:lnTo>
                  <a:pt x="1405" y="511"/>
                </a:lnTo>
                <a:lnTo>
                  <a:pt x="1405"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855" name="Google Shape;2855;p36"/>
          <p:cNvSpPr/>
          <p:nvPr/>
        </p:nvSpPr>
        <p:spPr>
          <a:xfrm>
            <a:off x="5562000" y="4094765"/>
            <a:ext cx="51" cy="26271"/>
          </a:xfrm>
          <a:custGeom>
            <a:avLst/>
            <a:gdLst/>
            <a:ahLst/>
            <a:cxnLst/>
            <a:rect l="l" t="t" r="r" b="b"/>
            <a:pathLst>
              <a:path w="1" h="512" extrusionOk="0">
                <a:moveTo>
                  <a:pt x="0" y="0"/>
                </a:moveTo>
                <a:lnTo>
                  <a:pt x="0" y="128"/>
                </a:lnTo>
                <a:lnTo>
                  <a:pt x="0" y="511"/>
                </a:lnTo>
                <a:lnTo>
                  <a:pt x="0" y="511"/>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56" name="Google Shape;2856;p36"/>
          <p:cNvSpPr/>
          <p:nvPr/>
        </p:nvSpPr>
        <p:spPr>
          <a:xfrm>
            <a:off x="5489906" y="4120984"/>
            <a:ext cx="72141" cy="39355"/>
          </a:xfrm>
          <a:custGeom>
            <a:avLst/>
            <a:gdLst/>
            <a:ahLst/>
            <a:cxnLst/>
            <a:rect l="l" t="t" r="r" b="b"/>
            <a:pathLst>
              <a:path w="1406" h="767" extrusionOk="0">
                <a:moveTo>
                  <a:pt x="1405" y="0"/>
                </a:moveTo>
                <a:lnTo>
                  <a:pt x="1405" y="0"/>
                </a:lnTo>
                <a:lnTo>
                  <a:pt x="1" y="766"/>
                </a:lnTo>
                <a:lnTo>
                  <a:pt x="1" y="766"/>
                </a:lnTo>
                <a:lnTo>
                  <a:pt x="1405"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857" name="Google Shape;2857;p36"/>
          <p:cNvSpPr/>
          <p:nvPr/>
        </p:nvSpPr>
        <p:spPr>
          <a:xfrm>
            <a:off x="5483389" y="4094764"/>
            <a:ext cx="78659" cy="45923"/>
          </a:xfrm>
          <a:custGeom>
            <a:avLst/>
            <a:gdLst/>
            <a:ahLst/>
            <a:cxnLst/>
            <a:rect l="l" t="t" r="r" b="b"/>
            <a:pathLst>
              <a:path w="1533" h="895" extrusionOk="0">
                <a:moveTo>
                  <a:pt x="1405" y="0"/>
                </a:moveTo>
                <a:lnTo>
                  <a:pt x="0" y="894"/>
                </a:lnTo>
                <a:lnTo>
                  <a:pt x="128" y="894"/>
                </a:lnTo>
                <a:lnTo>
                  <a:pt x="1532" y="128"/>
                </a:lnTo>
                <a:lnTo>
                  <a:pt x="140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58" name="Google Shape;2858;p36"/>
          <p:cNvSpPr/>
          <p:nvPr/>
        </p:nvSpPr>
        <p:spPr>
          <a:xfrm>
            <a:off x="5483389" y="4140638"/>
            <a:ext cx="6568" cy="19703"/>
          </a:xfrm>
          <a:custGeom>
            <a:avLst/>
            <a:gdLst/>
            <a:ahLst/>
            <a:cxnLst/>
            <a:rect l="l" t="t" r="r" b="b"/>
            <a:pathLst>
              <a:path w="128" h="384" extrusionOk="0">
                <a:moveTo>
                  <a:pt x="0" y="0"/>
                </a:moveTo>
                <a:lnTo>
                  <a:pt x="0" y="383"/>
                </a:lnTo>
                <a:lnTo>
                  <a:pt x="128" y="383"/>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859" name="Google Shape;2859;p36"/>
          <p:cNvSpPr/>
          <p:nvPr/>
        </p:nvSpPr>
        <p:spPr>
          <a:xfrm>
            <a:off x="5142624" y="3911273"/>
            <a:ext cx="458712" cy="262143"/>
          </a:xfrm>
          <a:custGeom>
            <a:avLst/>
            <a:gdLst/>
            <a:ahLst/>
            <a:cxnLst/>
            <a:rect l="l" t="t" r="r" b="b"/>
            <a:pathLst>
              <a:path w="8940" h="5109" extrusionOk="0">
                <a:moveTo>
                  <a:pt x="4853" y="1"/>
                </a:moveTo>
                <a:lnTo>
                  <a:pt x="1" y="2810"/>
                </a:lnTo>
                <a:lnTo>
                  <a:pt x="4087" y="5109"/>
                </a:lnTo>
                <a:lnTo>
                  <a:pt x="8940" y="2427"/>
                </a:lnTo>
                <a:lnTo>
                  <a:pt x="4853"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860" name="Google Shape;2860;p36"/>
          <p:cNvSpPr/>
          <p:nvPr/>
        </p:nvSpPr>
        <p:spPr>
          <a:xfrm>
            <a:off x="5142624" y="3911273"/>
            <a:ext cx="458712" cy="262143"/>
          </a:xfrm>
          <a:custGeom>
            <a:avLst/>
            <a:gdLst/>
            <a:ahLst/>
            <a:cxnLst/>
            <a:rect l="l" t="t" r="r" b="b"/>
            <a:pathLst>
              <a:path w="8940" h="5109" fill="none" extrusionOk="0">
                <a:moveTo>
                  <a:pt x="4087" y="5109"/>
                </a:moveTo>
                <a:lnTo>
                  <a:pt x="1" y="2810"/>
                </a:lnTo>
                <a:lnTo>
                  <a:pt x="4853" y="1"/>
                </a:lnTo>
                <a:lnTo>
                  <a:pt x="8940" y="2427"/>
                </a:lnTo>
                <a:lnTo>
                  <a:pt x="4087" y="5109"/>
                </a:lnTo>
              </a:path>
            </a:pathLst>
          </a:custGeom>
          <a:noFill/>
          <a:ln>
            <a:noFill/>
          </a:ln>
        </p:spPr>
        <p:txBody>
          <a:bodyPr spcFirstLastPara="1" wrap="square" lIns="121900" tIns="121900" rIns="121900" bIns="121900" anchor="ctr" anchorCtr="0">
            <a:noAutofit/>
          </a:bodyPr>
          <a:lstStyle/>
          <a:p>
            <a:endParaRPr sz="2400"/>
          </a:p>
        </p:txBody>
      </p:sp>
      <p:sp>
        <p:nvSpPr>
          <p:cNvPr id="2861" name="Google Shape;2861;p36"/>
          <p:cNvSpPr/>
          <p:nvPr/>
        </p:nvSpPr>
        <p:spPr>
          <a:xfrm>
            <a:off x="5175413" y="3930977"/>
            <a:ext cx="393188" cy="131097"/>
          </a:xfrm>
          <a:custGeom>
            <a:avLst/>
            <a:gdLst/>
            <a:ahLst/>
            <a:cxnLst/>
            <a:rect l="l" t="t" r="r" b="b"/>
            <a:pathLst>
              <a:path w="7663" h="2555" extrusionOk="0">
                <a:moveTo>
                  <a:pt x="4214" y="0"/>
                </a:moveTo>
                <a:lnTo>
                  <a:pt x="0" y="2426"/>
                </a:lnTo>
                <a:lnTo>
                  <a:pt x="256" y="2554"/>
                </a:lnTo>
                <a:lnTo>
                  <a:pt x="4214" y="383"/>
                </a:lnTo>
                <a:lnTo>
                  <a:pt x="7279" y="2171"/>
                </a:lnTo>
                <a:lnTo>
                  <a:pt x="7662" y="1916"/>
                </a:lnTo>
                <a:lnTo>
                  <a:pt x="4214"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862" name="Google Shape;2862;p36"/>
          <p:cNvSpPr/>
          <p:nvPr/>
        </p:nvSpPr>
        <p:spPr>
          <a:xfrm>
            <a:off x="5175413" y="3930977"/>
            <a:ext cx="393188" cy="131097"/>
          </a:xfrm>
          <a:custGeom>
            <a:avLst/>
            <a:gdLst/>
            <a:ahLst/>
            <a:cxnLst/>
            <a:rect l="l" t="t" r="r" b="b"/>
            <a:pathLst>
              <a:path w="7663" h="2555" fill="none" extrusionOk="0">
                <a:moveTo>
                  <a:pt x="7662" y="1916"/>
                </a:moveTo>
                <a:lnTo>
                  <a:pt x="7279" y="2171"/>
                </a:lnTo>
                <a:lnTo>
                  <a:pt x="4214" y="383"/>
                </a:lnTo>
                <a:lnTo>
                  <a:pt x="256" y="2554"/>
                </a:lnTo>
                <a:lnTo>
                  <a:pt x="0" y="2426"/>
                </a:lnTo>
                <a:lnTo>
                  <a:pt x="4214" y="0"/>
                </a:lnTo>
                <a:lnTo>
                  <a:pt x="7662" y="1916"/>
                </a:lnTo>
              </a:path>
            </a:pathLst>
          </a:custGeom>
          <a:noFill/>
          <a:ln>
            <a:noFill/>
          </a:ln>
        </p:spPr>
        <p:txBody>
          <a:bodyPr spcFirstLastPara="1" wrap="square" lIns="121900" tIns="121900" rIns="121900" bIns="121900" anchor="ctr" anchorCtr="0">
            <a:noAutofit/>
          </a:bodyPr>
          <a:lstStyle/>
          <a:p>
            <a:endParaRPr sz="2400"/>
          </a:p>
        </p:txBody>
      </p:sp>
      <p:sp>
        <p:nvSpPr>
          <p:cNvPr id="2863" name="Google Shape;2863;p36"/>
          <p:cNvSpPr/>
          <p:nvPr/>
        </p:nvSpPr>
        <p:spPr>
          <a:xfrm>
            <a:off x="5188497" y="3950628"/>
            <a:ext cx="360401" cy="203136"/>
          </a:xfrm>
          <a:custGeom>
            <a:avLst/>
            <a:gdLst/>
            <a:ahLst/>
            <a:cxnLst/>
            <a:rect l="l" t="t" r="r" b="b"/>
            <a:pathLst>
              <a:path w="7024" h="3959" extrusionOk="0">
                <a:moveTo>
                  <a:pt x="3959" y="0"/>
                </a:moveTo>
                <a:lnTo>
                  <a:pt x="1" y="2171"/>
                </a:lnTo>
                <a:lnTo>
                  <a:pt x="3193" y="3959"/>
                </a:lnTo>
                <a:lnTo>
                  <a:pt x="7024" y="1788"/>
                </a:lnTo>
                <a:lnTo>
                  <a:pt x="3959" y="0"/>
                </a:lnTo>
                <a:close/>
              </a:path>
            </a:pathLst>
          </a:custGeom>
          <a:solidFill>
            <a:srgbClr val="3E3E42"/>
          </a:solidFill>
          <a:ln>
            <a:noFill/>
          </a:ln>
        </p:spPr>
        <p:txBody>
          <a:bodyPr spcFirstLastPara="1" wrap="square" lIns="121900" tIns="121900" rIns="121900" bIns="121900" anchor="ctr" anchorCtr="0">
            <a:noAutofit/>
          </a:bodyPr>
          <a:lstStyle/>
          <a:p>
            <a:endParaRPr sz="2400"/>
          </a:p>
        </p:txBody>
      </p:sp>
      <p:sp>
        <p:nvSpPr>
          <p:cNvPr id="2864" name="Google Shape;2864;p36"/>
          <p:cNvSpPr/>
          <p:nvPr/>
        </p:nvSpPr>
        <p:spPr>
          <a:xfrm>
            <a:off x="5188497" y="3950628"/>
            <a:ext cx="360401" cy="203136"/>
          </a:xfrm>
          <a:custGeom>
            <a:avLst/>
            <a:gdLst/>
            <a:ahLst/>
            <a:cxnLst/>
            <a:rect l="l" t="t" r="r" b="b"/>
            <a:pathLst>
              <a:path w="7024" h="3959" fill="none" extrusionOk="0">
                <a:moveTo>
                  <a:pt x="7024" y="1788"/>
                </a:moveTo>
                <a:lnTo>
                  <a:pt x="3193" y="3959"/>
                </a:lnTo>
                <a:lnTo>
                  <a:pt x="1" y="2171"/>
                </a:lnTo>
                <a:lnTo>
                  <a:pt x="3959" y="0"/>
                </a:lnTo>
                <a:lnTo>
                  <a:pt x="7024" y="1788"/>
                </a:lnTo>
              </a:path>
            </a:pathLst>
          </a:custGeom>
          <a:noFill/>
          <a:ln>
            <a:noFill/>
          </a:ln>
        </p:spPr>
        <p:txBody>
          <a:bodyPr spcFirstLastPara="1" wrap="square" lIns="121900" tIns="121900" rIns="121900" bIns="121900" anchor="ctr" anchorCtr="0">
            <a:noAutofit/>
          </a:bodyPr>
          <a:lstStyle/>
          <a:p>
            <a:endParaRPr sz="2400"/>
          </a:p>
        </p:txBody>
      </p:sp>
      <p:sp>
        <p:nvSpPr>
          <p:cNvPr id="2865" name="Google Shape;2865;p36"/>
          <p:cNvSpPr/>
          <p:nvPr/>
        </p:nvSpPr>
        <p:spPr>
          <a:xfrm>
            <a:off x="5142624" y="4055459"/>
            <a:ext cx="209755" cy="137613"/>
          </a:xfrm>
          <a:custGeom>
            <a:avLst/>
            <a:gdLst/>
            <a:ahLst/>
            <a:cxnLst/>
            <a:rect l="l" t="t" r="r" b="b"/>
            <a:pathLst>
              <a:path w="4088" h="2682" extrusionOk="0">
                <a:moveTo>
                  <a:pt x="1" y="0"/>
                </a:moveTo>
                <a:lnTo>
                  <a:pt x="1" y="383"/>
                </a:lnTo>
                <a:lnTo>
                  <a:pt x="4087" y="2682"/>
                </a:lnTo>
                <a:lnTo>
                  <a:pt x="4087" y="2299"/>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866" name="Google Shape;2866;p36"/>
          <p:cNvSpPr/>
          <p:nvPr/>
        </p:nvSpPr>
        <p:spPr>
          <a:xfrm>
            <a:off x="5142624" y="4055459"/>
            <a:ext cx="209755" cy="137613"/>
          </a:xfrm>
          <a:custGeom>
            <a:avLst/>
            <a:gdLst/>
            <a:ahLst/>
            <a:cxnLst/>
            <a:rect l="l" t="t" r="r" b="b"/>
            <a:pathLst>
              <a:path w="4088" h="2682" fill="none" extrusionOk="0">
                <a:moveTo>
                  <a:pt x="4087" y="2682"/>
                </a:moveTo>
                <a:lnTo>
                  <a:pt x="1" y="383"/>
                </a:lnTo>
                <a:lnTo>
                  <a:pt x="1" y="0"/>
                </a:lnTo>
                <a:lnTo>
                  <a:pt x="4087" y="2299"/>
                </a:lnTo>
                <a:lnTo>
                  <a:pt x="4087" y="2682"/>
                </a:lnTo>
              </a:path>
            </a:pathLst>
          </a:custGeom>
          <a:noFill/>
          <a:ln>
            <a:noFill/>
          </a:ln>
        </p:spPr>
        <p:txBody>
          <a:bodyPr spcFirstLastPara="1" wrap="square" lIns="121900" tIns="121900" rIns="121900" bIns="121900" anchor="ctr" anchorCtr="0">
            <a:noAutofit/>
          </a:bodyPr>
          <a:lstStyle/>
          <a:p>
            <a:endParaRPr sz="2400"/>
          </a:p>
        </p:txBody>
      </p:sp>
      <p:sp>
        <p:nvSpPr>
          <p:cNvPr id="2867" name="Google Shape;2867;p36"/>
          <p:cNvSpPr/>
          <p:nvPr/>
        </p:nvSpPr>
        <p:spPr>
          <a:xfrm>
            <a:off x="5352337" y="4035808"/>
            <a:ext cx="249008" cy="157265"/>
          </a:xfrm>
          <a:custGeom>
            <a:avLst/>
            <a:gdLst/>
            <a:ahLst/>
            <a:cxnLst/>
            <a:rect l="l" t="t" r="r" b="b"/>
            <a:pathLst>
              <a:path w="4853" h="3065" extrusionOk="0">
                <a:moveTo>
                  <a:pt x="4853" y="0"/>
                </a:moveTo>
                <a:lnTo>
                  <a:pt x="0" y="2682"/>
                </a:lnTo>
                <a:lnTo>
                  <a:pt x="0" y="3065"/>
                </a:lnTo>
                <a:lnTo>
                  <a:pt x="4853" y="383"/>
                </a:lnTo>
                <a:lnTo>
                  <a:pt x="4853"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868" name="Google Shape;2868;p36"/>
          <p:cNvSpPr/>
          <p:nvPr/>
        </p:nvSpPr>
        <p:spPr>
          <a:xfrm>
            <a:off x="5254023" y="4029239"/>
            <a:ext cx="32839" cy="19703"/>
          </a:xfrm>
          <a:custGeom>
            <a:avLst/>
            <a:gdLst/>
            <a:ahLst/>
            <a:cxnLst/>
            <a:rect l="l" t="t" r="r" b="b"/>
            <a:pathLst>
              <a:path w="640" h="384" extrusionOk="0">
                <a:moveTo>
                  <a:pt x="511" y="1"/>
                </a:moveTo>
                <a:lnTo>
                  <a:pt x="511" y="128"/>
                </a:lnTo>
                <a:lnTo>
                  <a:pt x="511" y="256"/>
                </a:lnTo>
                <a:lnTo>
                  <a:pt x="639" y="128"/>
                </a:lnTo>
                <a:lnTo>
                  <a:pt x="511" y="1"/>
                </a:lnTo>
                <a:close/>
                <a:moveTo>
                  <a:pt x="128" y="1"/>
                </a:moveTo>
                <a:lnTo>
                  <a:pt x="1" y="128"/>
                </a:lnTo>
                <a:lnTo>
                  <a:pt x="128" y="256"/>
                </a:lnTo>
                <a:lnTo>
                  <a:pt x="384" y="384"/>
                </a:lnTo>
                <a:lnTo>
                  <a:pt x="511" y="256"/>
                </a:lnTo>
                <a:lnTo>
                  <a:pt x="256" y="256"/>
                </a:lnTo>
                <a:lnTo>
                  <a:pt x="128" y="128"/>
                </a:lnTo>
                <a:lnTo>
                  <a:pt x="128" y="1"/>
                </a:lnTo>
                <a:close/>
              </a:path>
            </a:pathLst>
          </a:custGeom>
          <a:solidFill>
            <a:srgbClr val="2F2F32"/>
          </a:solidFill>
          <a:ln>
            <a:noFill/>
          </a:ln>
        </p:spPr>
        <p:txBody>
          <a:bodyPr spcFirstLastPara="1" wrap="square" lIns="121900" tIns="121900" rIns="121900" bIns="121900" anchor="ctr" anchorCtr="0">
            <a:noAutofit/>
          </a:bodyPr>
          <a:lstStyle/>
          <a:p>
            <a:endParaRPr sz="2400"/>
          </a:p>
        </p:txBody>
      </p:sp>
      <p:sp>
        <p:nvSpPr>
          <p:cNvPr id="2869" name="Google Shape;2869;p36"/>
          <p:cNvSpPr/>
          <p:nvPr/>
        </p:nvSpPr>
        <p:spPr>
          <a:xfrm>
            <a:off x="5254023" y="4029239"/>
            <a:ext cx="32839" cy="19703"/>
          </a:xfrm>
          <a:custGeom>
            <a:avLst/>
            <a:gdLst/>
            <a:ahLst/>
            <a:cxnLst/>
            <a:rect l="l" t="t" r="r" b="b"/>
            <a:pathLst>
              <a:path w="640" h="384" fill="none" extrusionOk="0">
                <a:moveTo>
                  <a:pt x="128" y="1"/>
                </a:moveTo>
                <a:lnTo>
                  <a:pt x="128" y="1"/>
                </a:lnTo>
                <a:lnTo>
                  <a:pt x="128" y="1"/>
                </a:lnTo>
                <a:lnTo>
                  <a:pt x="128" y="1"/>
                </a:lnTo>
                <a:lnTo>
                  <a:pt x="1" y="128"/>
                </a:lnTo>
                <a:lnTo>
                  <a:pt x="128" y="256"/>
                </a:lnTo>
                <a:lnTo>
                  <a:pt x="128" y="256"/>
                </a:lnTo>
                <a:lnTo>
                  <a:pt x="384" y="384"/>
                </a:lnTo>
                <a:lnTo>
                  <a:pt x="384" y="384"/>
                </a:lnTo>
                <a:lnTo>
                  <a:pt x="511" y="256"/>
                </a:lnTo>
                <a:lnTo>
                  <a:pt x="511" y="256"/>
                </a:lnTo>
                <a:lnTo>
                  <a:pt x="639" y="128"/>
                </a:lnTo>
                <a:lnTo>
                  <a:pt x="511" y="1"/>
                </a:lnTo>
                <a:lnTo>
                  <a:pt x="511" y="1"/>
                </a:lnTo>
                <a:lnTo>
                  <a:pt x="511" y="1"/>
                </a:lnTo>
                <a:lnTo>
                  <a:pt x="511" y="128"/>
                </a:lnTo>
                <a:lnTo>
                  <a:pt x="511" y="256"/>
                </a:lnTo>
                <a:lnTo>
                  <a:pt x="511" y="256"/>
                </a:lnTo>
                <a:lnTo>
                  <a:pt x="384" y="256"/>
                </a:lnTo>
                <a:lnTo>
                  <a:pt x="384" y="256"/>
                </a:lnTo>
                <a:lnTo>
                  <a:pt x="256" y="256"/>
                </a:lnTo>
                <a:lnTo>
                  <a:pt x="128" y="128"/>
                </a:lnTo>
                <a:lnTo>
                  <a:pt x="128" y="1"/>
                </a:lnTo>
              </a:path>
            </a:pathLst>
          </a:custGeom>
          <a:noFill/>
          <a:ln>
            <a:noFill/>
          </a:ln>
        </p:spPr>
        <p:txBody>
          <a:bodyPr spcFirstLastPara="1" wrap="square" lIns="121900" tIns="121900" rIns="121900" bIns="121900" anchor="ctr" anchorCtr="0">
            <a:noAutofit/>
          </a:bodyPr>
          <a:lstStyle/>
          <a:p>
            <a:endParaRPr sz="2400"/>
          </a:p>
        </p:txBody>
      </p:sp>
      <p:sp>
        <p:nvSpPr>
          <p:cNvPr id="2870" name="Google Shape;2870;p36"/>
          <p:cNvSpPr/>
          <p:nvPr/>
        </p:nvSpPr>
        <p:spPr>
          <a:xfrm>
            <a:off x="5273675" y="4016153"/>
            <a:ext cx="6619" cy="51"/>
          </a:xfrm>
          <a:custGeom>
            <a:avLst/>
            <a:gdLst/>
            <a:ahLst/>
            <a:cxnLst/>
            <a:rect l="l" t="t" r="r" b="b"/>
            <a:pathLst>
              <a:path w="129" h="1" extrusionOk="0">
                <a:moveTo>
                  <a:pt x="128" y="0"/>
                </a:moveTo>
                <a:lnTo>
                  <a:pt x="128" y="0"/>
                </a:lnTo>
                <a:lnTo>
                  <a:pt x="128" y="0"/>
                </a:lnTo>
                <a:lnTo>
                  <a:pt x="1" y="0"/>
                </a:lnTo>
                <a:lnTo>
                  <a:pt x="1" y="0"/>
                </a:lnTo>
                <a:lnTo>
                  <a:pt x="1" y="0"/>
                </a:lnTo>
                <a:lnTo>
                  <a:pt x="128" y="0"/>
                </a:lnTo>
                <a:lnTo>
                  <a:pt x="128" y="0"/>
                </a:lnTo>
                <a:lnTo>
                  <a:pt x="128" y="0"/>
                </a:lnTo>
                <a:lnTo>
                  <a:pt x="128" y="0"/>
                </a:lnTo>
                <a:close/>
              </a:path>
            </a:pathLst>
          </a:custGeom>
          <a:solidFill>
            <a:srgbClr val="323235"/>
          </a:solidFill>
          <a:ln>
            <a:noFill/>
          </a:ln>
        </p:spPr>
        <p:txBody>
          <a:bodyPr spcFirstLastPara="1" wrap="square" lIns="121900" tIns="121900" rIns="121900" bIns="121900" anchor="ctr" anchorCtr="0">
            <a:noAutofit/>
          </a:bodyPr>
          <a:lstStyle/>
          <a:p>
            <a:endParaRPr sz="2400"/>
          </a:p>
        </p:txBody>
      </p:sp>
      <p:sp>
        <p:nvSpPr>
          <p:cNvPr id="2871" name="Google Shape;2871;p36"/>
          <p:cNvSpPr/>
          <p:nvPr/>
        </p:nvSpPr>
        <p:spPr>
          <a:xfrm>
            <a:off x="5273675" y="4016153"/>
            <a:ext cx="6619" cy="51"/>
          </a:xfrm>
          <a:custGeom>
            <a:avLst/>
            <a:gdLst/>
            <a:ahLst/>
            <a:cxnLst/>
            <a:rect l="l" t="t" r="r" b="b"/>
            <a:pathLst>
              <a:path w="129" h="1" fill="none" extrusionOk="0">
                <a:moveTo>
                  <a:pt x="128" y="0"/>
                </a:moveTo>
                <a:lnTo>
                  <a:pt x="128" y="0"/>
                </a:lnTo>
                <a:lnTo>
                  <a:pt x="128" y="0"/>
                </a:lnTo>
                <a:lnTo>
                  <a:pt x="1" y="0"/>
                </a:lnTo>
                <a:lnTo>
                  <a:pt x="1" y="0"/>
                </a:lnTo>
                <a:lnTo>
                  <a:pt x="1" y="0"/>
                </a:lnTo>
                <a:lnTo>
                  <a:pt x="128" y="0"/>
                </a:lnTo>
                <a:lnTo>
                  <a:pt x="128" y="0"/>
                </a:lnTo>
                <a:lnTo>
                  <a:pt x="128" y="0"/>
                </a:lnTo>
                <a:lnTo>
                  <a:pt x="128" y="0"/>
                </a:lnTo>
              </a:path>
            </a:pathLst>
          </a:custGeom>
          <a:noFill/>
          <a:ln>
            <a:noFill/>
          </a:ln>
        </p:spPr>
        <p:txBody>
          <a:bodyPr spcFirstLastPara="1" wrap="square" lIns="121900" tIns="121900" rIns="121900" bIns="121900" anchor="ctr" anchorCtr="0">
            <a:noAutofit/>
          </a:bodyPr>
          <a:lstStyle/>
          <a:p>
            <a:endParaRPr sz="2400"/>
          </a:p>
        </p:txBody>
      </p:sp>
      <p:sp>
        <p:nvSpPr>
          <p:cNvPr id="2872" name="Google Shape;2872;p36"/>
          <p:cNvSpPr/>
          <p:nvPr/>
        </p:nvSpPr>
        <p:spPr>
          <a:xfrm>
            <a:off x="5254023" y="3996502"/>
            <a:ext cx="32839" cy="19703"/>
          </a:xfrm>
          <a:custGeom>
            <a:avLst/>
            <a:gdLst/>
            <a:ahLst/>
            <a:cxnLst/>
            <a:rect l="l" t="t" r="r" b="b"/>
            <a:pathLst>
              <a:path w="640" h="384" extrusionOk="0">
                <a:moveTo>
                  <a:pt x="128" y="0"/>
                </a:moveTo>
                <a:lnTo>
                  <a:pt x="1" y="128"/>
                </a:lnTo>
                <a:lnTo>
                  <a:pt x="128" y="255"/>
                </a:lnTo>
                <a:lnTo>
                  <a:pt x="384" y="383"/>
                </a:lnTo>
                <a:lnTo>
                  <a:pt x="511" y="255"/>
                </a:lnTo>
                <a:lnTo>
                  <a:pt x="639" y="128"/>
                </a:lnTo>
                <a:lnTo>
                  <a:pt x="511" y="0"/>
                </a:lnTo>
                <a:close/>
              </a:path>
            </a:pathLst>
          </a:custGeom>
          <a:solidFill>
            <a:srgbClr val="8A8A8A"/>
          </a:solidFill>
          <a:ln>
            <a:noFill/>
          </a:ln>
        </p:spPr>
        <p:txBody>
          <a:bodyPr spcFirstLastPara="1" wrap="square" lIns="121900" tIns="121900" rIns="121900" bIns="121900" anchor="ctr" anchorCtr="0">
            <a:noAutofit/>
          </a:bodyPr>
          <a:lstStyle/>
          <a:p>
            <a:endParaRPr sz="2400"/>
          </a:p>
        </p:txBody>
      </p:sp>
      <p:sp>
        <p:nvSpPr>
          <p:cNvPr id="2873" name="Google Shape;2873;p36"/>
          <p:cNvSpPr/>
          <p:nvPr/>
        </p:nvSpPr>
        <p:spPr>
          <a:xfrm>
            <a:off x="5260591" y="4003017"/>
            <a:ext cx="19703" cy="6619"/>
          </a:xfrm>
          <a:custGeom>
            <a:avLst/>
            <a:gdLst/>
            <a:ahLst/>
            <a:cxnLst/>
            <a:rect l="l" t="t" r="r" b="b"/>
            <a:pathLst>
              <a:path w="384" h="129" extrusionOk="0">
                <a:moveTo>
                  <a:pt x="128" y="1"/>
                </a:moveTo>
                <a:lnTo>
                  <a:pt x="0" y="128"/>
                </a:lnTo>
                <a:lnTo>
                  <a:pt x="383" y="128"/>
                </a:lnTo>
                <a:lnTo>
                  <a:pt x="383" y="1"/>
                </a:lnTo>
                <a:close/>
              </a:path>
            </a:pathLst>
          </a:custGeom>
          <a:solidFill>
            <a:srgbClr val="4A4A4A"/>
          </a:solidFill>
          <a:ln>
            <a:noFill/>
          </a:ln>
        </p:spPr>
        <p:txBody>
          <a:bodyPr spcFirstLastPara="1" wrap="square" lIns="121900" tIns="121900" rIns="121900" bIns="121900" anchor="ctr" anchorCtr="0">
            <a:noAutofit/>
          </a:bodyPr>
          <a:lstStyle/>
          <a:p>
            <a:endParaRPr sz="2400"/>
          </a:p>
        </p:txBody>
      </p:sp>
      <p:sp>
        <p:nvSpPr>
          <p:cNvPr id="2874" name="Google Shape;2874;p36"/>
          <p:cNvSpPr/>
          <p:nvPr/>
        </p:nvSpPr>
        <p:spPr>
          <a:xfrm>
            <a:off x="5260591" y="4003017"/>
            <a:ext cx="19703" cy="6619"/>
          </a:xfrm>
          <a:custGeom>
            <a:avLst/>
            <a:gdLst/>
            <a:ahLst/>
            <a:cxnLst/>
            <a:rect l="l" t="t" r="r" b="b"/>
            <a:pathLst>
              <a:path w="384" h="129" extrusionOk="0">
                <a:moveTo>
                  <a:pt x="0" y="1"/>
                </a:moveTo>
                <a:lnTo>
                  <a:pt x="128" y="128"/>
                </a:lnTo>
                <a:lnTo>
                  <a:pt x="128" y="1"/>
                </a:lnTo>
                <a:close/>
                <a:moveTo>
                  <a:pt x="256" y="1"/>
                </a:moveTo>
                <a:lnTo>
                  <a:pt x="256" y="128"/>
                </a:lnTo>
                <a:lnTo>
                  <a:pt x="383" y="1"/>
                </a:lnTo>
                <a:close/>
              </a:path>
            </a:pathLst>
          </a:custGeom>
          <a:solidFill>
            <a:srgbClr val="969696"/>
          </a:solidFill>
          <a:ln>
            <a:noFill/>
          </a:ln>
        </p:spPr>
        <p:txBody>
          <a:bodyPr spcFirstLastPara="1" wrap="square" lIns="121900" tIns="121900" rIns="121900" bIns="121900" anchor="ctr" anchorCtr="0">
            <a:noAutofit/>
          </a:bodyPr>
          <a:lstStyle/>
          <a:p>
            <a:endParaRPr sz="2400"/>
          </a:p>
        </p:txBody>
      </p:sp>
      <p:sp>
        <p:nvSpPr>
          <p:cNvPr id="2875" name="Google Shape;2875;p36"/>
          <p:cNvSpPr/>
          <p:nvPr/>
        </p:nvSpPr>
        <p:spPr>
          <a:xfrm>
            <a:off x="5214718" y="4055459"/>
            <a:ext cx="26271" cy="19703"/>
          </a:xfrm>
          <a:custGeom>
            <a:avLst/>
            <a:gdLst/>
            <a:ahLst/>
            <a:cxnLst/>
            <a:rect l="l" t="t" r="r" b="b"/>
            <a:pathLst>
              <a:path w="512" h="384" extrusionOk="0">
                <a:moveTo>
                  <a:pt x="128" y="0"/>
                </a:moveTo>
                <a:lnTo>
                  <a:pt x="0" y="128"/>
                </a:lnTo>
                <a:lnTo>
                  <a:pt x="128" y="256"/>
                </a:lnTo>
                <a:lnTo>
                  <a:pt x="128" y="128"/>
                </a:lnTo>
                <a:lnTo>
                  <a:pt x="128" y="0"/>
                </a:lnTo>
                <a:close/>
                <a:moveTo>
                  <a:pt x="511" y="128"/>
                </a:moveTo>
                <a:lnTo>
                  <a:pt x="384" y="256"/>
                </a:lnTo>
                <a:lnTo>
                  <a:pt x="128" y="256"/>
                </a:lnTo>
                <a:lnTo>
                  <a:pt x="256" y="383"/>
                </a:lnTo>
                <a:lnTo>
                  <a:pt x="511" y="256"/>
                </a:lnTo>
                <a:lnTo>
                  <a:pt x="511" y="128"/>
                </a:lnTo>
                <a:close/>
              </a:path>
            </a:pathLst>
          </a:custGeom>
          <a:solidFill>
            <a:srgbClr val="2F2F32"/>
          </a:solidFill>
          <a:ln>
            <a:noFill/>
          </a:ln>
        </p:spPr>
        <p:txBody>
          <a:bodyPr spcFirstLastPara="1" wrap="square" lIns="121900" tIns="121900" rIns="121900" bIns="121900" anchor="ctr" anchorCtr="0">
            <a:noAutofit/>
          </a:bodyPr>
          <a:lstStyle/>
          <a:p>
            <a:endParaRPr sz="2400"/>
          </a:p>
        </p:txBody>
      </p:sp>
      <p:sp>
        <p:nvSpPr>
          <p:cNvPr id="2876" name="Google Shape;2876;p36"/>
          <p:cNvSpPr/>
          <p:nvPr/>
        </p:nvSpPr>
        <p:spPr>
          <a:xfrm>
            <a:off x="5214718" y="4055459"/>
            <a:ext cx="26271" cy="19703"/>
          </a:xfrm>
          <a:custGeom>
            <a:avLst/>
            <a:gdLst/>
            <a:ahLst/>
            <a:cxnLst/>
            <a:rect l="l" t="t" r="r" b="b"/>
            <a:pathLst>
              <a:path w="512" h="384" fill="none" extrusionOk="0">
                <a:moveTo>
                  <a:pt x="128" y="0"/>
                </a:moveTo>
                <a:lnTo>
                  <a:pt x="128" y="0"/>
                </a:lnTo>
                <a:lnTo>
                  <a:pt x="128" y="0"/>
                </a:lnTo>
                <a:lnTo>
                  <a:pt x="128" y="0"/>
                </a:lnTo>
                <a:lnTo>
                  <a:pt x="0" y="128"/>
                </a:lnTo>
                <a:lnTo>
                  <a:pt x="128" y="256"/>
                </a:lnTo>
                <a:lnTo>
                  <a:pt x="128" y="256"/>
                </a:lnTo>
                <a:lnTo>
                  <a:pt x="256" y="383"/>
                </a:lnTo>
                <a:lnTo>
                  <a:pt x="256" y="383"/>
                </a:lnTo>
                <a:lnTo>
                  <a:pt x="511" y="256"/>
                </a:lnTo>
                <a:lnTo>
                  <a:pt x="511" y="256"/>
                </a:lnTo>
                <a:lnTo>
                  <a:pt x="511" y="128"/>
                </a:lnTo>
                <a:lnTo>
                  <a:pt x="511" y="0"/>
                </a:lnTo>
                <a:lnTo>
                  <a:pt x="511" y="0"/>
                </a:lnTo>
                <a:lnTo>
                  <a:pt x="511" y="0"/>
                </a:lnTo>
                <a:lnTo>
                  <a:pt x="511" y="128"/>
                </a:lnTo>
                <a:lnTo>
                  <a:pt x="384" y="256"/>
                </a:lnTo>
                <a:lnTo>
                  <a:pt x="384" y="256"/>
                </a:lnTo>
                <a:lnTo>
                  <a:pt x="256" y="256"/>
                </a:lnTo>
                <a:lnTo>
                  <a:pt x="256" y="256"/>
                </a:lnTo>
                <a:lnTo>
                  <a:pt x="128" y="256"/>
                </a:lnTo>
                <a:lnTo>
                  <a:pt x="128" y="128"/>
                </a:lnTo>
                <a:lnTo>
                  <a:pt x="128" y="0"/>
                </a:lnTo>
              </a:path>
            </a:pathLst>
          </a:custGeom>
          <a:noFill/>
          <a:ln>
            <a:noFill/>
          </a:ln>
        </p:spPr>
        <p:txBody>
          <a:bodyPr spcFirstLastPara="1" wrap="square" lIns="121900" tIns="121900" rIns="121900" bIns="121900" anchor="ctr" anchorCtr="0">
            <a:noAutofit/>
          </a:bodyPr>
          <a:lstStyle/>
          <a:p>
            <a:endParaRPr sz="2400"/>
          </a:p>
        </p:txBody>
      </p:sp>
      <p:sp>
        <p:nvSpPr>
          <p:cNvPr id="2877" name="Google Shape;2877;p36"/>
          <p:cNvSpPr/>
          <p:nvPr/>
        </p:nvSpPr>
        <p:spPr>
          <a:xfrm>
            <a:off x="5227801" y="4042323"/>
            <a:ext cx="13187" cy="51"/>
          </a:xfrm>
          <a:custGeom>
            <a:avLst/>
            <a:gdLst/>
            <a:ahLst/>
            <a:cxnLst/>
            <a:rect l="l" t="t" r="r" b="b"/>
            <a:pathLst>
              <a:path w="257" h="1" extrusionOk="0">
                <a:moveTo>
                  <a:pt x="256" y="1"/>
                </a:moveTo>
                <a:lnTo>
                  <a:pt x="129" y="1"/>
                </a:lnTo>
                <a:lnTo>
                  <a:pt x="129" y="1"/>
                </a:lnTo>
                <a:lnTo>
                  <a:pt x="1" y="1"/>
                </a:lnTo>
                <a:lnTo>
                  <a:pt x="1" y="1"/>
                </a:lnTo>
                <a:lnTo>
                  <a:pt x="1" y="1"/>
                </a:lnTo>
                <a:lnTo>
                  <a:pt x="1" y="1"/>
                </a:lnTo>
                <a:lnTo>
                  <a:pt x="1" y="1"/>
                </a:lnTo>
                <a:lnTo>
                  <a:pt x="1" y="1"/>
                </a:lnTo>
                <a:lnTo>
                  <a:pt x="1" y="1"/>
                </a:lnTo>
                <a:lnTo>
                  <a:pt x="129" y="1"/>
                </a:lnTo>
                <a:lnTo>
                  <a:pt x="256" y="1"/>
                </a:lnTo>
                <a:lnTo>
                  <a:pt x="256" y="1"/>
                </a:lnTo>
                <a:lnTo>
                  <a:pt x="256" y="1"/>
                </a:lnTo>
                <a:close/>
              </a:path>
            </a:pathLst>
          </a:custGeom>
          <a:solidFill>
            <a:srgbClr val="323235"/>
          </a:solidFill>
          <a:ln>
            <a:noFill/>
          </a:ln>
        </p:spPr>
        <p:txBody>
          <a:bodyPr spcFirstLastPara="1" wrap="square" lIns="121900" tIns="121900" rIns="121900" bIns="121900" anchor="ctr" anchorCtr="0">
            <a:noAutofit/>
          </a:bodyPr>
          <a:lstStyle/>
          <a:p>
            <a:endParaRPr sz="2400"/>
          </a:p>
        </p:txBody>
      </p:sp>
      <p:sp>
        <p:nvSpPr>
          <p:cNvPr id="2878" name="Google Shape;2878;p36"/>
          <p:cNvSpPr/>
          <p:nvPr/>
        </p:nvSpPr>
        <p:spPr>
          <a:xfrm>
            <a:off x="5227801" y="4042323"/>
            <a:ext cx="13187" cy="51"/>
          </a:xfrm>
          <a:custGeom>
            <a:avLst/>
            <a:gdLst/>
            <a:ahLst/>
            <a:cxnLst/>
            <a:rect l="l" t="t" r="r" b="b"/>
            <a:pathLst>
              <a:path w="257" h="1" fill="none" extrusionOk="0">
                <a:moveTo>
                  <a:pt x="256" y="1"/>
                </a:moveTo>
                <a:lnTo>
                  <a:pt x="129" y="1"/>
                </a:lnTo>
                <a:lnTo>
                  <a:pt x="129" y="1"/>
                </a:lnTo>
                <a:lnTo>
                  <a:pt x="1" y="1"/>
                </a:lnTo>
                <a:lnTo>
                  <a:pt x="1" y="1"/>
                </a:lnTo>
                <a:lnTo>
                  <a:pt x="1" y="1"/>
                </a:lnTo>
                <a:lnTo>
                  <a:pt x="1" y="1"/>
                </a:lnTo>
                <a:lnTo>
                  <a:pt x="1" y="1"/>
                </a:lnTo>
                <a:lnTo>
                  <a:pt x="1" y="1"/>
                </a:lnTo>
                <a:lnTo>
                  <a:pt x="1" y="1"/>
                </a:lnTo>
                <a:lnTo>
                  <a:pt x="129" y="1"/>
                </a:lnTo>
                <a:lnTo>
                  <a:pt x="256" y="1"/>
                </a:lnTo>
                <a:lnTo>
                  <a:pt x="256" y="1"/>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2879" name="Google Shape;2879;p36"/>
          <p:cNvSpPr/>
          <p:nvPr/>
        </p:nvSpPr>
        <p:spPr>
          <a:xfrm>
            <a:off x="5214718" y="4022671"/>
            <a:ext cx="26271" cy="19703"/>
          </a:xfrm>
          <a:custGeom>
            <a:avLst/>
            <a:gdLst/>
            <a:ahLst/>
            <a:cxnLst/>
            <a:rect l="l" t="t" r="r" b="b"/>
            <a:pathLst>
              <a:path w="512" h="384" extrusionOk="0">
                <a:moveTo>
                  <a:pt x="128" y="1"/>
                </a:moveTo>
                <a:lnTo>
                  <a:pt x="0" y="129"/>
                </a:lnTo>
                <a:lnTo>
                  <a:pt x="128" y="256"/>
                </a:lnTo>
                <a:lnTo>
                  <a:pt x="256" y="384"/>
                </a:lnTo>
                <a:lnTo>
                  <a:pt x="511" y="256"/>
                </a:lnTo>
                <a:lnTo>
                  <a:pt x="511" y="129"/>
                </a:lnTo>
                <a:lnTo>
                  <a:pt x="511" y="1"/>
                </a:lnTo>
                <a:close/>
              </a:path>
            </a:pathLst>
          </a:custGeom>
          <a:solidFill>
            <a:srgbClr val="8A8A8A"/>
          </a:solidFill>
          <a:ln>
            <a:noFill/>
          </a:ln>
        </p:spPr>
        <p:txBody>
          <a:bodyPr spcFirstLastPara="1" wrap="square" lIns="121900" tIns="121900" rIns="121900" bIns="121900" anchor="ctr" anchorCtr="0">
            <a:noAutofit/>
          </a:bodyPr>
          <a:lstStyle/>
          <a:p>
            <a:endParaRPr sz="2400"/>
          </a:p>
        </p:txBody>
      </p:sp>
      <p:sp>
        <p:nvSpPr>
          <p:cNvPr id="2880" name="Google Shape;2880;p36"/>
          <p:cNvSpPr/>
          <p:nvPr/>
        </p:nvSpPr>
        <p:spPr>
          <a:xfrm>
            <a:off x="5221286" y="4029239"/>
            <a:ext cx="19703" cy="6619"/>
          </a:xfrm>
          <a:custGeom>
            <a:avLst/>
            <a:gdLst/>
            <a:ahLst/>
            <a:cxnLst/>
            <a:rect l="l" t="t" r="r" b="b"/>
            <a:pathLst>
              <a:path w="384" h="129" extrusionOk="0">
                <a:moveTo>
                  <a:pt x="0" y="1"/>
                </a:moveTo>
                <a:lnTo>
                  <a:pt x="0" y="128"/>
                </a:lnTo>
                <a:lnTo>
                  <a:pt x="383" y="128"/>
                </a:lnTo>
                <a:lnTo>
                  <a:pt x="256" y="1"/>
                </a:lnTo>
                <a:close/>
              </a:path>
            </a:pathLst>
          </a:custGeom>
          <a:solidFill>
            <a:srgbClr val="4A4A4A"/>
          </a:solidFill>
          <a:ln>
            <a:noFill/>
          </a:ln>
        </p:spPr>
        <p:txBody>
          <a:bodyPr spcFirstLastPara="1" wrap="square" lIns="121900" tIns="121900" rIns="121900" bIns="121900" anchor="ctr" anchorCtr="0">
            <a:noAutofit/>
          </a:bodyPr>
          <a:lstStyle/>
          <a:p>
            <a:endParaRPr sz="2400"/>
          </a:p>
        </p:txBody>
      </p:sp>
      <p:sp>
        <p:nvSpPr>
          <p:cNvPr id="2881" name="Google Shape;2881;p36"/>
          <p:cNvSpPr/>
          <p:nvPr/>
        </p:nvSpPr>
        <p:spPr>
          <a:xfrm>
            <a:off x="5221285" y="4029239"/>
            <a:ext cx="6568" cy="6619"/>
          </a:xfrm>
          <a:custGeom>
            <a:avLst/>
            <a:gdLst/>
            <a:ahLst/>
            <a:cxnLst/>
            <a:rect l="l" t="t" r="r" b="b"/>
            <a:pathLst>
              <a:path w="128" h="129" extrusionOk="0">
                <a:moveTo>
                  <a:pt x="0" y="1"/>
                </a:moveTo>
                <a:lnTo>
                  <a:pt x="128" y="128"/>
                </a:lnTo>
                <a:lnTo>
                  <a:pt x="128" y="1"/>
                </a:lnTo>
                <a:close/>
              </a:path>
            </a:pathLst>
          </a:custGeom>
          <a:solidFill>
            <a:srgbClr val="969696"/>
          </a:solidFill>
          <a:ln>
            <a:noFill/>
          </a:ln>
        </p:spPr>
        <p:txBody>
          <a:bodyPr spcFirstLastPara="1" wrap="square" lIns="121900" tIns="121900" rIns="121900" bIns="121900" anchor="ctr" anchorCtr="0">
            <a:noAutofit/>
          </a:bodyPr>
          <a:lstStyle/>
          <a:p>
            <a:endParaRPr sz="2400"/>
          </a:p>
        </p:txBody>
      </p:sp>
      <p:sp>
        <p:nvSpPr>
          <p:cNvPr id="2882" name="Google Shape;2882;p36"/>
          <p:cNvSpPr/>
          <p:nvPr/>
        </p:nvSpPr>
        <p:spPr>
          <a:xfrm>
            <a:off x="5254023" y="4022671"/>
            <a:ext cx="196620" cy="118013"/>
          </a:xfrm>
          <a:custGeom>
            <a:avLst/>
            <a:gdLst/>
            <a:ahLst/>
            <a:cxnLst/>
            <a:rect l="l" t="t" r="r" b="b"/>
            <a:pathLst>
              <a:path w="3832" h="2300" extrusionOk="0">
                <a:moveTo>
                  <a:pt x="1" y="1"/>
                </a:moveTo>
                <a:lnTo>
                  <a:pt x="1916" y="2299"/>
                </a:lnTo>
                <a:lnTo>
                  <a:pt x="3832" y="1278"/>
                </a:lnTo>
                <a:lnTo>
                  <a:pt x="3832"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883" name="Google Shape;2883;p36"/>
          <p:cNvSpPr/>
          <p:nvPr/>
        </p:nvSpPr>
        <p:spPr>
          <a:xfrm>
            <a:off x="5254024" y="4022671"/>
            <a:ext cx="98361" cy="118013"/>
          </a:xfrm>
          <a:custGeom>
            <a:avLst/>
            <a:gdLst/>
            <a:ahLst/>
            <a:cxnLst/>
            <a:rect l="l" t="t" r="r" b="b"/>
            <a:pathLst>
              <a:path w="1917" h="2300" extrusionOk="0">
                <a:moveTo>
                  <a:pt x="1" y="1"/>
                </a:moveTo>
                <a:lnTo>
                  <a:pt x="1" y="1278"/>
                </a:lnTo>
                <a:lnTo>
                  <a:pt x="1916" y="2299"/>
                </a:lnTo>
                <a:lnTo>
                  <a:pt x="1916" y="1022"/>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884" name="Google Shape;2884;p36"/>
          <p:cNvSpPr/>
          <p:nvPr/>
        </p:nvSpPr>
        <p:spPr>
          <a:xfrm>
            <a:off x="5254023" y="3963714"/>
            <a:ext cx="196620" cy="111445"/>
          </a:xfrm>
          <a:custGeom>
            <a:avLst/>
            <a:gdLst/>
            <a:ahLst/>
            <a:cxnLst/>
            <a:rect l="l" t="t" r="r" b="b"/>
            <a:pathLst>
              <a:path w="3832" h="2172" extrusionOk="0">
                <a:moveTo>
                  <a:pt x="1916" y="1"/>
                </a:moveTo>
                <a:lnTo>
                  <a:pt x="1" y="1150"/>
                </a:lnTo>
                <a:lnTo>
                  <a:pt x="1916" y="2171"/>
                </a:lnTo>
                <a:lnTo>
                  <a:pt x="3832" y="1150"/>
                </a:lnTo>
                <a:lnTo>
                  <a:pt x="1916"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2885" name="Google Shape;2885;p36"/>
          <p:cNvSpPr/>
          <p:nvPr/>
        </p:nvSpPr>
        <p:spPr>
          <a:xfrm>
            <a:off x="5483390" y="3668874"/>
            <a:ext cx="52439" cy="124529"/>
          </a:xfrm>
          <a:custGeom>
            <a:avLst/>
            <a:gdLst/>
            <a:ahLst/>
            <a:cxnLst/>
            <a:rect l="l" t="t" r="r" b="b"/>
            <a:pathLst>
              <a:path w="1022" h="2427" extrusionOk="0">
                <a:moveTo>
                  <a:pt x="1022" y="0"/>
                </a:moveTo>
                <a:lnTo>
                  <a:pt x="0" y="639"/>
                </a:lnTo>
                <a:lnTo>
                  <a:pt x="0" y="2426"/>
                </a:lnTo>
                <a:lnTo>
                  <a:pt x="1022" y="1916"/>
                </a:lnTo>
                <a:lnTo>
                  <a:pt x="1022"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886" name="Google Shape;2886;p36"/>
          <p:cNvSpPr/>
          <p:nvPr/>
        </p:nvSpPr>
        <p:spPr>
          <a:xfrm>
            <a:off x="5424381" y="3668874"/>
            <a:ext cx="59057" cy="124529"/>
          </a:xfrm>
          <a:custGeom>
            <a:avLst/>
            <a:gdLst/>
            <a:ahLst/>
            <a:cxnLst/>
            <a:rect l="l" t="t" r="r" b="b"/>
            <a:pathLst>
              <a:path w="1151" h="2427" extrusionOk="0">
                <a:moveTo>
                  <a:pt x="1" y="0"/>
                </a:moveTo>
                <a:lnTo>
                  <a:pt x="1" y="1916"/>
                </a:lnTo>
                <a:lnTo>
                  <a:pt x="1150" y="2426"/>
                </a:lnTo>
                <a:lnTo>
                  <a:pt x="1150" y="639"/>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887" name="Google Shape;2887;p36"/>
          <p:cNvSpPr/>
          <p:nvPr/>
        </p:nvSpPr>
        <p:spPr>
          <a:xfrm>
            <a:off x="5437516" y="3688525"/>
            <a:ext cx="32787" cy="78659"/>
          </a:xfrm>
          <a:custGeom>
            <a:avLst/>
            <a:gdLst/>
            <a:ahLst/>
            <a:cxnLst/>
            <a:rect l="l" t="t" r="r" b="b"/>
            <a:pathLst>
              <a:path w="639" h="1533" extrusionOk="0">
                <a:moveTo>
                  <a:pt x="0" y="0"/>
                </a:moveTo>
                <a:lnTo>
                  <a:pt x="0" y="1150"/>
                </a:lnTo>
                <a:lnTo>
                  <a:pt x="639" y="1533"/>
                </a:lnTo>
                <a:lnTo>
                  <a:pt x="639" y="383"/>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888" name="Google Shape;2888;p36"/>
          <p:cNvSpPr/>
          <p:nvPr/>
        </p:nvSpPr>
        <p:spPr>
          <a:xfrm>
            <a:off x="5424380" y="3636085"/>
            <a:ext cx="111445" cy="65575"/>
          </a:xfrm>
          <a:custGeom>
            <a:avLst/>
            <a:gdLst/>
            <a:ahLst/>
            <a:cxnLst/>
            <a:rect l="l" t="t" r="r" b="b"/>
            <a:pathLst>
              <a:path w="2172" h="1278" extrusionOk="0">
                <a:moveTo>
                  <a:pt x="1022" y="1"/>
                </a:moveTo>
                <a:lnTo>
                  <a:pt x="1" y="639"/>
                </a:lnTo>
                <a:lnTo>
                  <a:pt x="1150" y="1278"/>
                </a:lnTo>
                <a:lnTo>
                  <a:pt x="2172" y="639"/>
                </a:lnTo>
                <a:lnTo>
                  <a:pt x="1022"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889" name="Google Shape;2889;p36"/>
          <p:cNvSpPr/>
          <p:nvPr/>
        </p:nvSpPr>
        <p:spPr>
          <a:xfrm>
            <a:off x="5319548" y="3695094"/>
            <a:ext cx="144181" cy="85225"/>
          </a:xfrm>
          <a:custGeom>
            <a:avLst/>
            <a:gdLst/>
            <a:ahLst/>
            <a:cxnLst/>
            <a:rect l="l" t="t" r="r" b="b"/>
            <a:pathLst>
              <a:path w="2810" h="1661" extrusionOk="0">
                <a:moveTo>
                  <a:pt x="2427" y="0"/>
                </a:moveTo>
                <a:lnTo>
                  <a:pt x="1" y="1405"/>
                </a:lnTo>
                <a:lnTo>
                  <a:pt x="384" y="1660"/>
                </a:lnTo>
                <a:lnTo>
                  <a:pt x="2810" y="255"/>
                </a:lnTo>
                <a:lnTo>
                  <a:pt x="2427"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890" name="Google Shape;2890;p36"/>
          <p:cNvSpPr/>
          <p:nvPr/>
        </p:nvSpPr>
        <p:spPr>
          <a:xfrm>
            <a:off x="5332684" y="3708180"/>
            <a:ext cx="131045" cy="124529"/>
          </a:xfrm>
          <a:custGeom>
            <a:avLst/>
            <a:gdLst/>
            <a:ahLst/>
            <a:cxnLst/>
            <a:rect l="l" t="t" r="r" b="b"/>
            <a:pathLst>
              <a:path w="2554" h="2427" extrusionOk="0">
                <a:moveTo>
                  <a:pt x="2554" y="0"/>
                </a:moveTo>
                <a:lnTo>
                  <a:pt x="0" y="1405"/>
                </a:lnTo>
                <a:lnTo>
                  <a:pt x="0" y="2427"/>
                </a:lnTo>
                <a:lnTo>
                  <a:pt x="2554" y="894"/>
                </a:lnTo>
                <a:lnTo>
                  <a:pt x="255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891" name="Google Shape;2891;p36"/>
          <p:cNvSpPr/>
          <p:nvPr/>
        </p:nvSpPr>
        <p:spPr>
          <a:xfrm>
            <a:off x="5312981" y="3793356"/>
            <a:ext cx="19703" cy="39355"/>
          </a:xfrm>
          <a:custGeom>
            <a:avLst/>
            <a:gdLst/>
            <a:ahLst/>
            <a:cxnLst/>
            <a:rect l="l" t="t" r="r" b="b"/>
            <a:pathLst>
              <a:path w="384" h="767" extrusionOk="0">
                <a:moveTo>
                  <a:pt x="1" y="0"/>
                </a:moveTo>
                <a:lnTo>
                  <a:pt x="1" y="511"/>
                </a:lnTo>
                <a:lnTo>
                  <a:pt x="384" y="767"/>
                </a:lnTo>
                <a:lnTo>
                  <a:pt x="384" y="128"/>
                </a:lnTo>
                <a:lnTo>
                  <a:pt x="1" y="0"/>
                </a:lnTo>
                <a:close/>
              </a:path>
            </a:pathLst>
          </a:custGeom>
          <a:solidFill>
            <a:srgbClr val="BA8D30"/>
          </a:solidFill>
          <a:ln>
            <a:noFill/>
          </a:ln>
        </p:spPr>
        <p:txBody>
          <a:bodyPr spcFirstLastPara="1" wrap="square" lIns="121900" tIns="121900" rIns="121900" bIns="121900" anchor="ctr" anchorCtr="0">
            <a:noAutofit/>
          </a:bodyPr>
          <a:lstStyle/>
          <a:p>
            <a:endParaRPr sz="2400"/>
          </a:p>
        </p:txBody>
      </p:sp>
      <p:sp>
        <p:nvSpPr>
          <p:cNvPr id="2892" name="Google Shape;2892;p36"/>
          <p:cNvSpPr/>
          <p:nvPr/>
        </p:nvSpPr>
        <p:spPr>
          <a:xfrm>
            <a:off x="5306464" y="3780273"/>
            <a:ext cx="39355" cy="91743"/>
          </a:xfrm>
          <a:custGeom>
            <a:avLst/>
            <a:gdLst/>
            <a:ahLst/>
            <a:cxnLst/>
            <a:rect l="l" t="t" r="r" b="b"/>
            <a:pathLst>
              <a:path w="767" h="1788" extrusionOk="0">
                <a:moveTo>
                  <a:pt x="766" y="0"/>
                </a:moveTo>
                <a:lnTo>
                  <a:pt x="0" y="383"/>
                </a:lnTo>
                <a:lnTo>
                  <a:pt x="0" y="1788"/>
                </a:lnTo>
                <a:lnTo>
                  <a:pt x="766" y="1405"/>
                </a:lnTo>
                <a:lnTo>
                  <a:pt x="766"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893" name="Google Shape;2893;p36"/>
          <p:cNvSpPr/>
          <p:nvPr/>
        </p:nvSpPr>
        <p:spPr>
          <a:xfrm>
            <a:off x="5267159" y="3773704"/>
            <a:ext cx="39355" cy="98309"/>
          </a:xfrm>
          <a:custGeom>
            <a:avLst/>
            <a:gdLst/>
            <a:ahLst/>
            <a:cxnLst/>
            <a:rect l="l" t="t" r="r" b="b"/>
            <a:pathLst>
              <a:path w="767" h="1916" extrusionOk="0">
                <a:moveTo>
                  <a:pt x="0" y="0"/>
                </a:moveTo>
                <a:lnTo>
                  <a:pt x="0" y="1405"/>
                </a:lnTo>
                <a:lnTo>
                  <a:pt x="766" y="1916"/>
                </a:lnTo>
                <a:lnTo>
                  <a:pt x="766" y="511"/>
                </a:lnTo>
                <a:lnTo>
                  <a:pt x="0"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894" name="Google Shape;2894;p36"/>
          <p:cNvSpPr/>
          <p:nvPr/>
        </p:nvSpPr>
        <p:spPr>
          <a:xfrm>
            <a:off x="5267159" y="3754051"/>
            <a:ext cx="78659" cy="45923"/>
          </a:xfrm>
          <a:custGeom>
            <a:avLst/>
            <a:gdLst/>
            <a:ahLst/>
            <a:cxnLst/>
            <a:rect l="l" t="t" r="r" b="b"/>
            <a:pathLst>
              <a:path w="1533" h="895" extrusionOk="0">
                <a:moveTo>
                  <a:pt x="766" y="0"/>
                </a:moveTo>
                <a:lnTo>
                  <a:pt x="0" y="383"/>
                </a:lnTo>
                <a:lnTo>
                  <a:pt x="766" y="894"/>
                </a:lnTo>
                <a:lnTo>
                  <a:pt x="1532" y="511"/>
                </a:lnTo>
                <a:lnTo>
                  <a:pt x="766"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895" name="Google Shape;2895;p36"/>
          <p:cNvSpPr/>
          <p:nvPr/>
        </p:nvSpPr>
        <p:spPr>
          <a:xfrm>
            <a:off x="4906740" y="3970281"/>
            <a:ext cx="45923" cy="72091"/>
          </a:xfrm>
          <a:custGeom>
            <a:avLst/>
            <a:gdLst/>
            <a:ahLst/>
            <a:cxnLst/>
            <a:rect l="l" t="t" r="r" b="b"/>
            <a:pathLst>
              <a:path w="895" h="1405" extrusionOk="0">
                <a:moveTo>
                  <a:pt x="767" y="0"/>
                </a:moveTo>
                <a:lnTo>
                  <a:pt x="512" y="128"/>
                </a:lnTo>
                <a:lnTo>
                  <a:pt x="128" y="511"/>
                </a:lnTo>
                <a:lnTo>
                  <a:pt x="1" y="1022"/>
                </a:lnTo>
                <a:lnTo>
                  <a:pt x="128" y="1277"/>
                </a:lnTo>
                <a:lnTo>
                  <a:pt x="128" y="1405"/>
                </a:lnTo>
                <a:lnTo>
                  <a:pt x="384" y="1405"/>
                </a:lnTo>
                <a:lnTo>
                  <a:pt x="256" y="1277"/>
                </a:lnTo>
                <a:lnTo>
                  <a:pt x="128" y="1150"/>
                </a:lnTo>
                <a:lnTo>
                  <a:pt x="384" y="639"/>
                </a:lnTo>
                <a:lnTo>
                  <a:pt x="767" y="256"/>
                </a:lnTo>
                <a:lnTo>
                  <a:pt x="895" y="128"/>
                </a:lnTo>
                <a:lnTo>
                  <a:pt x="767"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896" name="Google Shape;2896;p36"/>
          <p:cNvSpPr/>
          <p:nvPr/>
        </p:nvSpPr>
        <p:spPr>
          <a:xfrm>
            <a:off x="4913309" y="3976798"/>
            <a:ext cx="59007" cy="72141"/>
          </a:xfrm>
          <a:custGeom>
            <a:avLst/>
            <a:gdLst/>
            <a:ahLst/>
            <a:cxnLst/>
            <a:rect l="l" t="t" r="r" b="b"/>
            <a:pathLst>
              <a:path w="1150" h="1406" extrusionOk="0">
                <a:moveTo>
                  <a:pt x="767" y="1"/>
                </a:moveTo>
                <a:lnTo>
                  <a:pt x="639" y="129"/>
                </a:lnTo>
                <a:lnTo>
                  <a:pt x="256" y="512"/>
                </a:lnTo>
                <a:lnTo>
                  <a:pt x="0" y="1023"/>
                </a:lnTo>
                <a:lnTo>
                  <a:pt x="128" y="1150"/>
                </a:lnTo>
                <a:lnTo>
                  <a:pt x="256" y="1278"/>
                </a:lnTo>
                <a:lnTo>
                  <a:pt x="384" y="1406"/>
                </a:lnTo>
                <a:lnTo>
                  <a:pt x="639" y="1278"/>
                </a:lnTo>
                <a:lnTo>
                  <a:pt x="894" y="895"/>
                </a:lnTo>
                <a:lnTo>
                  <a:pt x="1150" y="384"/>
                </a:lnTo>
                <a:lnTo>
                  <a:pt x="1022" y="129"/>
                </a:lnTo>
                <a:lnTo>
                  <a:pt x="894"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897" name="Google Shape;2897;p36"/>
          <p:cNvSpPr/>
          <p:nvPr/>
        </p:nvSpPr>
        <p:spPr>
          <a:xfrm>
            <a:off x="4939529" y="4003018"/>
            <a:ext cx="13136" cy="19703"/>
          </a:xfrm>
          <a:custGeom>
            <a:avLst/>
            <a:gdLst/>
            <a:ahLst/>
            <a:cxnLst/>
            <a:rect l="l" t="t" r="r" b="b"/>
            <a:pathLst>
              <a:path w="256" h="384" extrusionOk="0">
                <a:moveTo>
                  <a:pt x="128" y="1"/>
                </a:moveTo>
                <a:lnTo>
                  <a:pt x="0" y="256"/>
                </a:lnTo>
                <a:lnTo>
                  <a:pt x="0" y="384"/>
                </a:lnTo>
                <a:lnTo>
                  <a:pt x="128" y="384"/>
                </a:lnTo>
                <a:lnTo>
                  <a:pt x="256" y="128"/>
                </a:lnTo>
                <a:lnTo>
                  <a:pt x="256" y="1"/>
                </a:lnTo>
                <a:close/>
              </a:path>
            </a:pathLst>
          </a:custGeom>
          <a:solidFill>
            <a:srgbClr val="3B3B3B"/>
          </a:solidFill>
          <a:ln>
            <a:noFill/>
          </a:ln>
        </p:spPr>
        <p:txBody>
          <a:bodyPr spcFirstLastPara="1" wrap="square" lIns="121900" tIns="121900" rIns="121900" bIns="121900" anchor="ctr" anchorCtr="0">
            <a:noAutofit/>
          </a:bodyPr>
          <a:lstStyle/>
          <a:p>
            <a:endParaRPr sz="2400"/>
          </a:p>
        </p:txBody>
      </p:sp>
      <p:sp>
        <p:nvSpPr>
          <p:cNvPr id="2898" name="Google Shape;2898;p36"/>
          <p:cNvSpPr/>
          <p:nvPr/>
        </p:nvSpPr>
        <p:spPr>
          <a:xfrm>
            <a:off x="4926393" y="3976797"/>
            <a:ext cx="52491" cy="52491"/>
          </a:xfrm>
          <a:custGeom>
            <a:avLst/>
            <a:gdLst/>
            <a:ahLst/>
            <a:cxnLst/>
            <a:rect l="l" t="t" r="r" b="b"/>
            <a:pathLst>
              <a:path w="1023" h="1023" extrusionOk="0">
                <a:moveTo>
                  <a:pt x="639" y="1"/>
                </a:moveTo>
                <a:lnTo>
                  <a:pt x="1" y="767"/>
                </a:lnTo>
                <a:lnTo>
                  <a:pt x="512" y="1023"/>
                </a:lnTo>
                <a:lnTo>
                  <a:pt x="1022" y="256"/>
                </a:lnTo>
                <a:lnTo>
                  <a:pt x="639" y="1"/>
                </a:lnTo>
                <a:close/>
              </a:path>
            </a:pathLst>
          </a:custGeom>
          <a:solidFill>
            <a:srgbClr val="FFAA42"/>
          </a:solidFill>
          <a:ln>
            <a:noFill/>
          </a:ln>
        </p:spPr>
        <p:txBody>
          <a:bodyPr spcFirstLastPara="1" wrap="square" lIns="121900" tIns="121900" rIns="121900" bIns="121900" anchor="ctr" anchorCtr="0">
            <a:noAutofit/>
          </a:bodyPr>
          <a:lstStyle/>
          <a:p>
            <a:endParaRPr sz="2400"/>
          </a:p>
        </p:txBody>
      </p:sp>
      <p:sp>
        <p:nvSpPr>
          <p:cNvPr id="2899" name="Google Shape;2899;p36"/>
          <p:cNvSpPr/>
          <p:nvPr/>
        </p:nvSpPr>
        <p:spPr>
          <a:xfrm>
            <a:off x="4959182" y="3793357"/>
            <a:ext cx="340749" cy="196620"/>
          </a:xfrm>
          <a:custGeom>
            <a:avLst/>
            <a:gdLst/>
            <a:ahLst/>
            <a:cxnLst/>
            <a:rect l="l" t="t" r="r" b="b"/>
            <a:pathLst>
              <a:path w="6641" h="3832" extrusionOk="0">
                <a:moveTo>
                  <a:pt x="6130" y="0"/>
                </a:moveTo>
                <a:lnTo>
                  <a:pt x="0" y="3576"/>
                </a:lnTo>
                <a:lnTo>
                  <a:pt x="383" y="3831"/>
                </a:lnTo>
                <a:lnTo>
                  <a:pt x="6641" y="256"/>
                </a:lnTo>
                <a:lnTo>
                  <a:pt x="6130"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900" name="Google Shape;2900;p36"/>
          <p:cNvSpPr/>
          <p:nvPr/>
        </p:nvSpPr>
        <p:spPr>
          <a:xfrm>
            <a:off x="4952614" y="3806441"/>
            <a:ext cx="347317" cy="249059"/>
          </a:xfrm>
          <a:custGeom>
            <a:avLst/>
            <a:gdLst/>
            <a:ahLst/>
            <a:cxnLst/>
            <a:rect l="l" t="t" r="r" b="b"/>
            <a:pathLst>
              <a:path w="6769" h="4854" extrusionOk="0">
                <a:moveTo>
                  <a:pt x="6769" y="1"/>
                </a:moveTo>
                <a:lnTo>
                  <a:pt x="511" y="3576"/>
                </a:lnTo>
                <a:lnTo>
                  <a:pt x="1" y="4343"/>
                </a:lnTo>
                <a:lnTo>
                  <a:pt x="1" y="4853"/>
                </a:lnTo>
                <a:lnTo>
                  <a:pt x="6769" y="895"/>
                </a:lnTo>
                <a:lnTo>
                  <a:pt x="6769"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901" name="Google Shape;2901;p36"/>
          <p:cNvSpPr/>
          <p:nvPr/>
        </p:nvSpPr>
        <p:spPr>
          <a:xfrm>
            <a:off x="4926394" y="4016153"/>
            <a:ext cx="26271" cy="39355"/>
          </a:xfrm>
          <a:custGeom>
            <a:avLst/>
            <a:gdLst/>
            <a:ahLst/>
            <a:cxnLst/>
            <a:rect l="l" t="t" r="r" b="b"/>
            <a:pathLst>
              <a:path w="512" h="767" extrusionOk="0">
                <a:moveTo>
                  <a:pt x="1" y="0"/>
                </a:moveTo>
                <a:lnTo>
                  <a:pt x="1" y="511"/>
                </a:lnTo>
                <a:lnTo>
                  <a:pt x="512" y="766"/>
                </a:lnTo>
                <a:lnTo>
                  <a:pt x="512" y="256"/>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902" name="Google Shape;2902;p36"/>
          <p:cNvSpPr/>
          <p:nvPr/>
        </p:nvSpPr>
        <p:spPr>
          <a:xfrm>
            <a:off x="5201633" y="3826094"/>
            <a:ext cx="52439" cy="85225"/>
          </a:xfrm>
          <a:custGeom>
            <a:avLst/>
            <a:gdLst/>
            <a:ahLst/>
            <a:cxnLst/>
            <a:rect l="l" t="t" r="r" b="b"/>
            <a:pathLst>
              <a:path w="1022" h="1661" extrusionOk="0">
                <a:moveTo>
                  <a:pt x="1022" y="1"/>
                </a:moveTo>
                <a:lnTo>
                  <a:pt x="511" y="384"/>
                </a:lnTo>
                <a:lnTo>
                  <a:pt x="0" y="1661"/>
                </a:lnTo>
                <a:lnTo>
                  <a:pt x="0" y="1661"/>
                </a:lnTo>
                <a:lnTo>
                  <a:pt x="639" y="1278"/>
                </a:lnTo>
                <a:lnTo>
                  <a:pt x="1022"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2903" name="Google Shape;2903;p36"/>
          <p:cNvSpPr/>
          <p:nvPr/>
        </p:nvSpPr>
        <p:spPr>
          <a:xfrm>
            <a:off x="4939530" y="4212731"/>
            <a:ext cx="26220" cy="26220"/>
          </a:xfrm>
          <a:custGeom>
            <a:avLst/>
            <a:gdLst/>
            <a:ahLst/>
            <a:cxnLst/>
            <a:rect l="l" t="t" r="r" b="b"/>
            <a:pathLst>
              <a:path w="511" h="511" extrusionOk="0">
                <a:moveTo>
                  <a:pt x="511" y="0"/>
                </a:moveTo>
                <a:lnTo>
                  <a:pt x="383" y="128"/>
                </a:lnTo>
                <a:lnTo>
                  <a:pt x="511" y="128"/>
                </a:lnTo>
                <a:lnTo>
                  <a:pt x="511" y="0"/>
                </a:lnTo>
                <a:close/>
                <a:moveTo>
                  <a:pt x="247" y="136"/>
                </a:moveTo>
                <a:lnTo>
                  <a:pt x="128" y="255"/>
                </a:lnTo>
                <a:lnTo>
                  <a:pt x="128" y="255"/>
                </a:lnTo>
                <a:lnTo>
                  <a:pt x="247" y="136"/>
                </a:lnTo>
                <a:close/>
                <a:moveTo>
                  <a:pt x="383" y="255"/>
                </a:moveTo>
                <a:lnTo>
                  <a:pt x="256" y="383"/>
                </a:lnTo>
                <a:lnTo>
                  <a:pt x="128" y="383"/>
                </a:lnTo>
                <a:lnTo>
                  <a:pt x="128" y="255"/>
                </a:lnTo>
                <a:lnTo>
                  <a:pt x="0" y="383"/>
                </a:lnTo>
                <a:lnTo>
                  <a:pt x="128" y="511"/>
                </a:lnTo>
                <a:lnTo>
                  <a:pt x="256" y="511"/>
                </a:lnTo>
                <a:lnTo>
                  <a:pt x="383" y="383"/>
                </a:lnTo>
                <a:lnTo>
                  <a:pt x="383" y="255"/>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904" name="Google Shape;2904;p36"/>
          <p:cNvSpPr/>
          <p:nvPr/>
        </p:nvSpPr>
        <p:spPr>
          <a:xfrm>
            <a:off x="4946046" y="4206163"/>
            <a:ext cx="19703" cy="32787"/>
          </a:xfrm>
          <a:custGeom>
            <a:avLst/>
            <a:gdLst/>
            <a:ahLst/>
            <a:cxnLst/>
            <a:rect l="l" t="t" r="r" b="b"/>
            <a:pathLst>
              <a:path w="384" h="639" extrusionOk="0">
                <a:moveTo>
                  <a:pt x="129" y="0"/>
                </a:moveTo>
                <a:lnTo>
                  <a:pt x="129" y="256"/>
                </a:lnTo>
                <a:lnTo>
                  <a:pt x="256" y="256"/>
                </a:lnTo>
                <a:lnTo>
                  <a:pt x="256" y="0"/>
                </a:lnTo>
                <a:close/>
                <a:moveTo>
                  <a:pt x="256" y="256"/>
                </a:moveTo>
                <a:lnTo>
                  <a:pt x="256" y="383"/>
                </a:lnTo>
                <a:lnTo>
                  <a:pt x="129" y="511"/>
                </a:lnTo>
                <a:lnTo>
                  <a:pt x="1" y="511"/>
                </a:lnTo>
                <a:lnTo>
                  <a:pt x="1" y="639"/>
                </a:lnTo>
                <a:lnTo>
                  <a:pt x="129" y="639"/>
                </a:lnTo>
                <a:lnTo>
                  <a:pt x="256" y="511"/>
                </a:lnTo>
                <a:lnTo>
                  <a:pt x="384" y="256"/>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905" name="Google Shape;2905;p36"/>
          <p:cNvSpPr/>
          <p:nvPr/>
        </p:nvSpPr>
        <p:spPr>
          <a:xfrm>
            <a:off x="4939529" y="4173375"/>
            <a:ext cx="13136" cy="39407"/>
          </a:xfrm>
          <a:custGeom>
            <a:avLst/>
            <a:gdLst/>
            <a:ahLst/>
            <a:cxnLst/>
            <a:rect l="l" t="t" r="r" b="b"/>
            <a:pathLst>
              <a:path w="256" h="768" extrusionOk="0">
                <a:moveTo>
                  <a:pt x="0" y="1"/>
                </a:moveTo>
                <a:lnTo>
                  <a:pt x="0" y="384"/>
                </a:lnTo>
                <a:lnTo>
                  <a:pt x="128" y="639"/>
                </a:lnTo>
                <a:lnTo>
                  <a:pt x="256" y="767"/>
                </a:lnTo>
                <a:lnTo>
                  <a:pt x="256" y="256"/>
                </a:lnTo>
                <a:lnTo>
                  <a:pt x="256" y="129"/>
                </a:lnTo>
                <a:lnTo>
                  <a:pt x="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906" name="Google Shape;2906;p36"/>
          <p:cNvSpPr/>
          <p:nvPr/>
        </p:nvSpPr>
        <p:spPr>
          <a:xfrm>
            <a:off x="4946046" y="4173375"/>
            <a:ext cx="26271" cy="39407"/>
          </a:xfrm>
          <a:custGeom>
            <a:avLst/>
            <a:gdLst/>
            <a:ahLst/>
            <a:cxnLst/>
            <a:rect l="l" t="t" r="r" b="b"/>
            <a:pathLst>
              <a:path w="512" h="768" extrusionOk="0">
                <a:moveTo>
                  <a:pt x="512" y="1"/>
                </a:moveTo>
                <a:lnTo>
                  <a:pt x="1" y="256"/>
                </a:lnTo>
                <a:lnTo>
                  <a:pt x="1" y="512"/>
                </a:lnTo>
                <a:lnTo>
                  <a:pt x="129" y="767"/>
                </a:lnTo>
                <a:lnTo>
                  <a:pt x="384" y="639"/>
                </a:lnTo>
                <a:lnTo>
                  <a:pt x="512" y="384"/>
                </a:lnTo>
                <a:lnTo>
                  <a:pt x="512"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907" name="Google Shape;2907;p36"/>
          <p:cNvSpPr/>
          <p:nvPr/>
        </p:nvSpPr>
        <p:spPr>
          <a:xfrm>
            <a:off x="4939529" y="4166858"/>
            <a:ext cx="32787" cy="19703"/>
          </a:xfrm>
          <a:custGeom>
            <a:avLst/>
            <a:gdLst/>
            <a:ahLst/>
            <a:cxnLst/>
            <a:rect l="l" t="t" r="r" b="b"/>
            <a:pathLst>
              <a:path w="639" h="384" extrusionOk="0">
                <a:moveTo>
                  <a:pt x="383" y="0"/>
                </a:moveTo>
                <a:lnTo>
                  <a:pt x="0" y="128"/>
                </a:lnTo>
                <a:lnTo>
                  <a:pt x="128" y="383"/>
                </a:lnTo>
                <a:lnTo>
                  <a:pt x="639" y="128"/>
                </a:lnTo>
                <a:lnTo>
                  <a:pt x="383"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908" name="Google Shape;2908;p36"/>
          <p:cNvSpPr/>
          <p:nvPr/>
        </p:nvSpPr>
        <p:spPr>
          <a:xfrm>
            <a:off x="4952613" y="4042324"/>
            <a:ext cx="6619" cy="131097"/>
          </a:xfrm>
          <a:custGeom>
            <a:avLst/>
            <a:gdLst/>
            <a:ahLst/>
            <a:cxnLst/>
            <a:rect l="l" t="t" r="r" b="b"/>
            <a:pathLst>
              <a:path w="129" h="2555" extrusionOk="0">
                <a:moveTo>
                  <a:pt x="1" y="1"/>
                </a:moveTo>
                <a:lnTo>
                  <a:pt x="1" y="2555"/>
                </a:lnTo>
                <a:lnTo>
                  <a:pt x="128" y="2555"/>
                </a:lnTo>
                <a:lnTo>
                  <a:pt x="128"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2909" name="Google Shape;2909;p36"/>
          <p:cNvSpPr/>
          <p:nvPr/>
        </p:nvSpPr>
        <p:spPr>
          <a:xfrm>
            <a:off x="4952613" y="4042323"/>
            <a:ext cx="6619" cy="51"/>
          </a:xfrm>
          <a:custGeom>
            <a:avLst/>
            <a:gdLst/>
            <a:ahLst/>
            <a:cxnLst/>
            <a:rect l="l" t="t" r="r" b="b"/>
            <a:pathLst>
              <a:path w="129" h="1" extrusionOk="0">
                <a:moveTo>
                  <a:pt x="128" y="1"/>
                </a:moveTo>
                <a:lnTo>
                  <a:pt x="1" y="1"/>
                </a:lnTo>
                <a:lnTo>
                  <a:pt x="1" y="1"/>
                </a:lnTo>
                <a:lnTo>
                  <a:pt x="128" y="1"/>
                </a:lnTo>
                <a:lnTo>
                  <a:pt x="128"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910" name="Google Shape;2910;p36"/>
          <p:cNvSpPr/>
          <p:nvPr/>
        </p:nvSpPr>
        <p:spPr>
          <a:xfrm>
            <a:off x="4939529" y="3989934"/>
            <a:ext cx="45923" cy="65575"/>
          </a:xfrm>
          <a:custGeom>
            <a:avLst/>
            <a:gdLst/>
            <a:ahLst/>
            <a:cxnLst/>
            <a:rect l="l" t="t" r="r" b="b"/>
            <a:pathLst>
              <a:path w="895" h="1278" extrusionOk="0">
                <a:moveTo>
                  <a:pt x="511" y="0"/>
                </a:moveTo>
                <a:lnTo>
                  <a:pt x="128" y="383"/>
                </a:lnTo>
                <a:lnTo>
                  <a:pt x="0" y="1022"/>
                </a:lnTo>
                <a:lnTo>
                  <a:pt x="0" y="1150"/>
                </a:lnTo>
                <a:lnTo>
                  <a:pt x="128" y="1277"/>
                </a:lnTo>
                <a:lnTo>
                  <a:pt x="128" y="1022"/>
                </a:lnTo>
                <a:lnTo>
                  <a:pt x="256" y="511"/>
                </a:lnTo>
                <a:lnTo>
                  <a:pt x="639" y="128"/>
                </a:lnTo>
                <a:lnTo>
                  <a:pt x="894"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2911" name="Google Shape;2911;p36"/>
          <p:cNvSpPr/>
          <p:nvPr/>
        </p:nvSpPr>
        <p:spPr>
          <a:xfrm>
            <a:off x="4946045" y="3989934"/>
            <a:ext cx="52491" cy="72141"/>
          </a:xfrm>
          <a:custGeom>
            <a:avLst/>
            <a:gdLst/>
            <a:ahLst/>
            <a:cxnLst/>
            <a:rect l="l" t="t" r="r" b="b"/>
            <a:pathLst>
              <a:path w="1023" h="1406" extrusionOk="0">
                <a:moveTo>
                  <a:pt x="767" y="0"/>
                </a:moveTo>
                <a:lnTo>
                  <a:pt x="512" y="128"/>
                </a:lnTo>
                <a:lnTo>
                  <a:pt x="129" y="511"/>
                </a:lnTo>
                <a:lnTo>
                  <a:pt x="1" y="1022"/>
                </a:lnTo>
                <a:lnTo>
                  <a:pt x="1" y="1277"/>
                </a:lnTo>
                <a:lnTo>
                  <a:pt x="129" y="1405"/>
                </a:lnTo>
                <a:lnTo>
                  <a:pt x="512" y="1405"/>
                </a:lnTo>
                <a:lnTo>
                  <a:pt x="895" y="1022"/>
                </a:lnTo>
                <a:lnTo>
                  <a:pt x="1022" y="383"/>
                </a:lnTo>
                <a:lnTo>
                  <a:pt x="1022" y="256"/>
                </a:lnTo>
                <a:lnTo>
                  <a:pt x="895" y="128"/>
                </a:lnTo>
                <a:lnTo>
                  <a:pt x="767"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912" name="Google Shape;2912;p36"/>
          <p:cNvSpPr/>
          <p:nvPr/>
        </p:nvSpPr>
        <p:spPr>
          <a:xfrm>
            <a:off x="4965749" y="4022671"/>
            <a:ext cx="13136" cy="13187"/>
          </a:xfrm>
          <a:custGeom>
            <a:avLst/>
            <a:gdLst/>
            <a:ahLst/>
            <a:cxnLst/>
            <a:rect l="l" t="t" r="r" b="b"/>
            <a:pathLst>
              <a:path w="256" h="257" extrusionOk="0">
                <a:moveTo>
                  <a:pt x="128" y="1"/>
                </a:moveTo>
                <a:lnTo>
                  <a:pt x="0" y="256"/>
                </a:lnTo>
                <a:lnTo>
                  <a:pt x="128" y="256"/>
                </a:lnTo>
                <a:lnTo>
                  <a:pt x="255"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2913" name="Google Shape;2913;p36"/>
          <p:cNvSpPr/>
          <p:nvPr/>
        </p:nvSpPr>
        <p:spPr>
          <a:xfrm>
            <a:off x="5299896" y="3852314"/>
            <a:ext cx="45923" cy="26271"/>
          </a:xfrm>
          <a:custGeom>
            <a:avLst/>
            <a:gdLst/>
            <a:ahLst/>
            <a:cxnLst/>
            <a:rect l="l" t="t" r="r" b="b"/>
            <a:pathLst>
              <a:path w="895" h="512" extrusionOk="0">
                <a:moveTo>
                  <a:pt x="511" y="1"/>
                </a:moveTo>
                <a:lnTo>
                  <a:pt x="1" y="256"/>
                </a:lnTo>
                <a:lnTo>
                  <a:pt x="511" y="512"/>
                </a:lnTo>
                <a:lnTo>
                  <a:pt x="894" y="256"/>
                </a:lnTo>
                <a:lnTo>
                  <a:pt x="511" y="1"/>
                </a:lnTo>
                <a:close/>
              </a:path>
            </a:pathLst>
          </a:custGeom>
          <a:solidFill>
            <a:srgbClr val="949494"/>
          </a:solidFill>
          <a:ln>
            <a:noFill/>
          </a:ln>
        </p:spPr>
        <p:txBody>
          <a:bodyPr spcFirstLastPara="1" wrap="square" lIns="121900" tIns="121900" rIns="121900" bIns="121900" anchor="ctr" anchorCtr="0">
            <a:noAutofit/>
          </a:bodyPr>
          <a:lstStyle/>
          <a:p>
            <a:endParaRPr sz="2400"/>
          </a:p>
        </p:txBody>
      </p:sp>
      <p:sp>
        <p:nvSpPr>
          <p:cNvPr id="2914" name="Google Shape;2914;p36"/>
          <p:cNvSpPr/>
          <p:nvPr/>
        </p:nvSpPr>
        <p:spPr>
          <a:xfrm>
            <a:off x="5299897" y="3865449"/>
            <a:ext cx="26271" cy="170400"/>
          </a:xfrm>
          <a:custGeom>
            <a:avLst/>
            <a:gdLst/>
            <a:ahLst/>
            <a:cxnLst/>
            <a:rect l="l" t="t" r="r" b="b"/>
            <a:pathLst>
              <a:path w="512" h="3321" extrusionOk="0">
                <a:moveTo>
                  <a:pt x="1" y="0"/>
                </a:moveTo>
                <a:lnTo>
                  <a:pt x="1" y="3065"/>
                </a:lnTo>
                <a:lnTo>
                  <a:pt x="511" y="3320"/>
                </a:lnTo>
                <a:lnTo>
                  <a:pt x="511" y="256"/>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2915" name="Google Shape;2915;p36"/>
          <p:cNvSpPr/>
          <p:nvPr/>
        </p:nvSpPr>
        <p:spPr>
          <a:xfrm>
            <a:off x="5326117" y="3865449"/>
            <a:ext cx="19703" cy="170400"/>
          </a:xfrm>
          <a:custGeom>
            <a:avLst/>
            <a:gdLst/>
            <a:ahLst/>
            <a:cxnLst/>
            <a:rect l="l" t="t" r="r" b="b"/>
            <a:pathLst>
              <a:path w="384" h="3321" extrusionOk="0">
                <a:moveTo>
                  <a:pt x="383" y="0"/>
                </a:moveTo>
                <a:lnTo>
                  <a:pt x="0" y="256"/>
                </a:lnTo>
                <a:lnTo>
                  <a:pt x="0" y="3320"/>
                </a:lnTo>
                <a:lnTo>
                  <a:pt x="383" y="3065"/>
                </a:lnTo>
                <a:lnTo>
                  <a:pt x="383"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2916" name="Google Shape;2916;p36"/>
          <p:cNvSpPr/>
          <p:nvPr/>
        </p:nvSpPr>
        <p:spPr>
          <a:xfrm>
            <a:off x="5339202" y="3799924"/>
            <a:ext cx="72141" cy="111395"/>
          </a:xfrm>
          <a:custGeom>
            <a:avLst/>
            <a:gdLst/>
            <a:ahLst/>
            <a:cxnLst/>
            <a:rect l="l" t="t" r="r" b="b"/>
            <a:pathLst>
              <a:path w="1406" h="2171" extrusionOk="0">
                <a:moveTo>
                  <a:pt x="1405" y="0"/>
                </a:moveTo>
                <a:lnTo>
                  <a:pt x="1" y="766"/>
                </a:lnTo>
                <a:lnTo>
                  <a:pt x="1" y="2171"/>
                </a:lnTo>
                <a:lnTo>
                  <a:pt x="1405" y="1405"/>
                </a:lnTo>
                <a:lnTo>
                  <a:pt x="1405"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2917" name="Google Shape;2917;p36"/>
          <p:cNvSpPr/>
          <p:nvPr/>
        </p:nvSpPr>
        <p:spPr>
          <a:xfrm>
            <a:off x="5358854" y="3819578"/>
            <a:ext cx="32839" cy="59007"/>
          </a:xfrm>
          <a:custGeom>
            <a:avLst/>
            <a:gdLst/>
            <a:ahLst/>
            <a:cxnLst/>
            <a:rect l="l" t="t" r="r" b="b"/>
            <a:pathLst>
              <a:path w="640" h="1150" extrusionOk="0">
                <a:moveTo>
                  <a:pt x="639" y="0"/>
                </a:moveTo>
                <a:lnTo>
                  <a:pt x="1" y="383"/>
                </a:lnTo>
                <a:lnTo>
                  <a:pt x="1" y="1150"/>
                </a:lnTo>
                <a:lnTo>
                  <a:pt x="639" y="766"/>
                </a:lnTo>
                <a:lnTo>
                  <a:pt x="639" y="0"/>
                </a:lnTo>
                <a:close/>
              </a:path>
            </a:pathLst>
          </a:custGeom>
          <a:solidFill>
            <a:srgbClr val="603913"/>
          </a:solidFill>
          <a:ln>
            <a:noFill/>
          </a:ln>
        </p:spPr>
        <p:txBody>
          <a:bodyPr spcFirstLastPara="1" wrap="square" lIns="121900" tIns="121900" rIns="121900" bIns="121900" anchor="ctr" anchorCtr="0">
            <a:noAutofit/>
          </a:bodyPr>
          <a:lstStyle/>
          <a:p>
            <a:endParaRPr sz="2400"/>
          </a:p>
        </p:txBody>
      </p:sp>
      <p:sp>
        <p:nvSpPr>
          <p:cNvPr id="2918" name="Google Shape;2918;p36"/>
          <p:cNvSpPr/>
          <p:nvPr/>
        </p:nvSpPr>
        <p:spPr>
          <a:xfrm>
            <a:off x="5358854" y="3826093"/>
            <a:ext cx="32839" cy="45923"/>
          </a:xfrm>
          <a:custGeom>
            <a:avLst/>
            <a:gdLst/>
            <a:ahLst/>
            <a:cxnLst/>
            <a:rect l="l" t="t" r="r" b="b"/>
            <a:pathLst>
              <a:path w="640" h="895" extrusionOk="0">
                <a:moveTo>
                  <a:pt x="512" y="1"/>
                </a:moveTo>
                <a:lnTo>
                  <a:pt x="512" y="512"/>
                </a:lnTo>
                <a:lnTo>
                  <a:pt x="1" y="895"/>
                </a:lnTo>
                <a:lnTo>
                  <a:pt x="639" y="512"/>
                </a:lnTo>
                <a:lnTo>
                  <a:pt x="639" y="1"/>
                </a:lnTo>
                <a:close/>
              </a:path>
            </a:pathLst>
          </a:custGeom>
          <a:solidFill>
            <a:srgbClr val="3C2415"/>
          </a:solidFill>
          <a:ln>
            <a:noFill/>
          </a:ln>
        </p:spPr>
        <p:txBody>
          <a:bodyPr spcFirstLastPara="1" wrap="square" lIns="121900" tIns="121900" rIns="121900" bIns="121900" anchor="ctr" anchorCtr="0">
            <a:noAutofit/>
          </a:bodyPr>
          <a:lstStyle/>
          <a:p>
            <a:endParaRPr sz="2400"/>
          </a:p>
        </p:txBody>
      </p:sp>
      <p:sp>
        <p:nvSpPr>
          <p:cNvPr id="2919" name="Google Shape;2919;p36"/>
          <p:cNvSpPr/>
          <p:nvPr/>
        </p:nvSpPr>
        <p:spPr>
          <a:xfrm>
            <a:off x="5358854" y="3826093"/>
            <a:ext cx="26271" cy="45923"/>
          </a:xfrm>
          <a:custGeom>
            <a:avLst/>
            <a:gdLst/>
            <a:ahLst/>
            <a:cxnLst/>
            <a:rect l="l" t="t" r="r" b="b"/>
            <a:pathLst>
              <a:path w="512" h="895" extrusionOk="0">
                <a:moveTo>
                  <a:pt x="512" y="1"/>
                </a:moveTo>
                <a:lnTo>
                  <a:pt x="1" y="256"/>
                </a:lnTo>
                <a:lnTo>
                  <a:pt x="1" y="895"/>
                </a:lnTo>
                <a:lnTo>
                  <a:pt x="512" y="512"/>
                </a:lnTo>
                <a:lnTo>
                  <a:pt x="512"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2920" name="Google Shape;2920;p36"/>
          <p:cNvSpPr/>
          <p:nvPr/>
        </p:nvSpPr>
        <p:spPr>
          <a:xfrm>
            <a:off x="5293328" y="3813010"/>
            <a:ext cx="45923" cy="98309"/>
          </a:xfrm>
          <a:custGeom>
            <a:avLst/>
            <a:gdLst/>
            <a:ahLst/>
            <a:cxnLst/>
            <a:rect l="l" t="t" r="r" b="b"/>
            <a:pathLst>
              <a:path w="895" h="1916" extrusionOk="0">
                <a:moveTo>
                  <a:pt x="1" y="1"/>
                </a:moveTo>
                <a:lnTo>
                  <a:pt x="1" y="1405"/>
                </a:lnTo>
                <a:lnTo>
                  <a:pt x="895" y="1916"/>
                </a:lnTo>
                <a:lnTo>
                  <a:pt x="895" y="511"/>
                </a:lnTo>
                <a:lnTo>
                  <a:pt x="1"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2921" name="Google Shape;2921;p36"/>
          <p:cNvSpPr/>
          <p:nvPr/>
        </p:nvSpPr>
        <p:spPr>
          <a:xfrm>
            <a:off x="5293328" y="3773705"/>
            <a:ext cx="118013" cy="65575"/>
          </a:xfrm>
          <a:custGeom>
            <a:avLst/>
            <a:gdLst/>
            <a:ahLst/>
            <a:cxnLst/>
            <a:rect l="l" t="t" r="r" b="b"/>
            <a:pathLst>
              <a:path w="2300" h="1278" extrusionOk="0">
                <a:moveTo>
                  <a:pt x="1278" y="0"/>
                </a:moveTo>
                <a:lnTo>
                  <a:pt x="1" y="767"/>
                </a:lnTo>
                <a:lnTo>
                  <a:pt x="895" y="1277"/>
                </a:lnTo>
                <a:lnTo>
                  <a:pt x="2299" y="511"/>
                </a:lnTo>
                <a:lnTo>
                  <a:pt x="1278"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922" name="Google Shape;2922;p36"/>
          <p:cNvSpPr/>
          <p:nvPr/>
        </p:nvSpPr>
        <p:spPr>
          <a:xfrm>
            <a:off x="6492449" y="4134069"/>
            <a:ext cx="589705" cy="281795"/>
          </a:xfrm>
          <a:custGeom>
            <a:avLst/>
            <a:gdLst/>
            <a:ahLst/>
            <a:cxnLst/>
            <a:rect l="l" t="t" r="r" b="b"/>
            <a:pathLst>
              <a:path w="11493" h="5492" extrusionOk="0">
                <a:moveTo>
                  <a:pt x="9194" y="1"/>
                </a:moveTo>
                <a:lnTo>
                  <a:pt x="4597" y="2682"/>
                </a:lnTo>
                <a:lnTo>
                  <a:pt x="4597" y="5236"/>
                </a:lnTo>
                <a:lnTo>
                  <a:pt x="0" y="2555"/>
                </a:lnTo>
                <a:lnTo>
                  <a:pt x="0" y="2810"/>
                </a:lnTo>
                <a:lnTo>
                  <a:pt x="4597" y="5492"/>
                </a:lnTo>
                <a:lnTo>
                  <a:pt x="11493" y="1405"/>
                </a:lnTo>
                <a:lnTo>
                  <a:pt x="9194"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2923" name="Google Shape;2923;p36"/>
          <p:cNvSpPr/>
          <p:nvPr/>
        </p:nvSpPr>
        <p:spPr>
          <a:xfrm>
            <a:off x="6492449" y="4134069"/>
            <a:ext cx="589705" cy="281795"/>
          </a:xfrm>
          <a:custGeom>
            <a:avLst/>
            <a:gdLst/>
            <a:ahLst/>
            <a:cxnLst/>
            <a:rect l="l" t="t" r="r" b="b"/>
            <a:pathLst>
              <a:path w="11493" h="5492" fill="none" extrusionOk="0">
                <a:moveTo>
                  <a:pt x="9194" y="1"/>
                </a:moveTo>
                <a:lnTo>
                  <a:pt x="4597" y="2682"/>
                </a:lnTo>
                <a:lnTo>
                  <a:pt x="4597" y="2682"/>
                </a:lnTo>
                <a:lnTo>
                  <a:pt x="4597" y="5236"/>
                </a:lnTo>
                <a:lnTo>
                  <a:pt x="0" y="2555"/>
                </a:lnTo>
                <a:lnTo>
                  <a:pt x="0" y="2810"/>
                </a:lnTo>
                <a:lnTo>
                  <a:pt x="4597" y="5492"/>
                </a:lnTo>
                <a:lnTo>
                  <a:pt x="11493" y="1405"/>
                </a:lnTo>
                <a:lnTo>
                  <a:pt x="9194" y="1"/>
                </a:lnTo>
              </a:path>
            </a:pathLst>
          </a:custGeom>
          <a:noFill/>
          <a:ln>
            <a:noFill/>
          </a:ln>
        </p:spPr>
        <p:txBody>
          <a:bodyPr spcFirstLastPara="1" wrap="square" lIns="121900" tIns="121900" rIns="121900" bIns="121900" anchor="ctr" anchorCtr="0">
            <a:noAutofit/>
          </a:bodyPr>
          <a:lstStyle/>
          <a:p>
            <a:endParaRPr sz="2400"/>
          </a:p>
        </p:txBody>
      </p:sp>
      <p:sp>
        <p:nvSpPr>
          <p:cNvPr id="2924" name="Google Shape;2924;p36"/>
          <p:cNvSpPr/>
          <p:nvPr/>
        </p:nvSpPr>
        <p:spPr>
          <a:xfrm>
            <a:off x="6426924" y="3904756"/>
            <a:ext cx="635577" cy="366969"/>
          </a:xfrm>
          <a:custGeom>
            <a:avLst/>
            <a:gdLst/>
            <a:ahLst/>
            <a:cxnLst/>
            <a:rect l="l" t="t" r="r" b="b"/>
            <a:pathLst>
              <a:path w="12387" h="7152" extrusionOk="0">
                <a:moveTo>
                  <a:pt x="6641" y="0"/>
                </a:moveTo>
                <a:lnTo>
                  <a:pt x="0" y="3831"/>
                </a:lnTo>
                <a:lnTo>
                  <a:pt x="5874" y="7151"/>
                </a:lnTo>
                <a:lnTo>
                  <a:pt x="12387" y="3320"/>
                </a:lnTo>
                <a:lnTo>
                  <a:pt x="6641"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2925" name="Google Shape;2925;p36"/>
          <p:cNvSpPr/>
          <p:nvPr/>
        </p:nvSpPr>
        <p:spPr>
          <a:xfrm>
            <a:off x="6426924" y="3904756"/>
            <a:ext cx="635577" cy="366969"/>
          </a:xfrm>
          <a:custGeom>
            <a:avLst/>
            <a:gdLst/>
            <a:ahLst/>
            <a:cxnLst/>
            <a:rect l="l" t="t" r="r" b="b"/>
            <a:pathLst>
              <a:path w="12387" h="7152" fill="none" extrusionOk="0">
                <a:moveTo>
                  <a:pt x="5874" y="7151"/>
                </a:moveTo>
                <a:lnTo>
                  <a:pt x="0" y="3831"/>
                </a:lnTo>
                <a:lnTo>
                  <a:pt x="6641" y="0"/>
                </a:lnTo>
                <a:lnTo>
                  <a:pt x="12387" y="3320"/>
                </a:lnTo>
                <a:lnTo>
                  <a:pt x="5874" y="7151"/>
                </a:lnTo>
              </a:path>
            </a:pathLst>
          </a:custGeom>
          <a:noFill/>
          <a:ln>
            <a:noFill/>
          </a:ln>
        </p:spPr>
        <p:txBody>
          <a:bodyPr spcFirstLastPara="1" wrap="square" lIns="121900" tIns="121900" rIns="121900" bIns="121900" anchor="ctr" anchorCtr="0">
            <a:noAutofit/>
          </a:bodyPr>
          <a:lstStyle/>
          <a:p>
            <a:endParaRPr sz="2400"/>
          </a:p>
        </p:txBody>
      </p:sp>
      <p:sp>
        <p:nvSpPr>
          <p:cNvPr id="2926" name="Google Shape;2926;p36"/>
          <p:cNvSpPr/>
          <p:nvPr/>
        </p:nvSpPr>
        <p:spPr>
          <a:xfrm>
            <a:off x="6426923" y="4101333"/>
            <a:ext cx="301447" cy="301447"/>
          </a:xfrm>
          <a:custGeom>
            <a:avLst/>
            <a:gdLst/>
            <a:ahLst/>
            <a:cxnLst/>
            <a:rect l="l" t="t" r="r" b="b"/>
            <a:pathLst>
              <a:path w="5875" h="5875" extrusionOk="0">
                <a:moveTo>
                  <a:pt x="0" y="0"/>
                </a:moveTo>
                <a:lnTo>
                  <a:pt x="0" y="2554"/>
                </a:lnTo>
                <a:lnTo>
                  <a:pt x="5874" y="5874"/>
                </a:lnTo>
                <a:lnTo>
                  <a:pt x="5874" y="3320"/>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27" name="Google Shape;2927;p36"/>
          <p:cNvSpPr/>
          <p:nvPr/>
        </p:nvSpPr>
        <p:spPr>
          <a:xfrm>
            <a:off x="6426923" y="4101333"/>
            <a:ext cx="301447" cy="301447"/>
          </a:xfrm>
          <a:custGeom>
            <a:avLst/>
            <a:gdLst/>
            <a:ahLst/>
            <a:cxnLst/>
            <a:rect l="l" t="t" r="r" b="b"/>
            <a:pathLst>
              <a:path w="5875" h="5875" fill="none" extrusionOk="0">
                <a:moveTo>
                  <a:pt x="5874" y="5874"/>
                </a:moveTo>
                <a:lnTo>
                  <a:pt x="0" y="2554"/>
                </a:lnTo>
                <a:lnTo>
                  <a:pt x="0" y="0"/>
                </a:lnTo>
                <a:lnTo>
                  <a:pt x="5874" y="3320"/>
                </a:lnTo>
                <a:lnTo>
                  <a:pt x="5874" y="5874"/>
                </a:lnTo>
              </a:path>
            </a:pathLst>
          </a:custGeom>
          <a:noFill/>
          <a:ln>
            <a:noFill/>
          </a:ln>
        </p:spPr>
        <p:txBody>
          <a:bodyPr spcFirstLastPara="1" wrap="square" lIns="121900" tIns="121900" rIns="121900" bIns="121900" anchor="ctr" anchorCtr="0">
            <a:noAutofit/>
          </a:bodyPr>
          <a:lstStyle/>
          <a:p>
            <a:endParaRPr sz="2400"/>
          </a:p>
        </p:txBody>
      </p:sp>
      <p:sp>
        <p:nvSpPr>
          <p:cNvPr id="2928" name="Google Shape;2928;p36"/>
          <p:cNvSpPr/>
          <p:nvPr/>
        </p:nvSpPr>
        <p:spPr>
          <a:xfrm>
            <a:off x="6440007" y="4147206"/>
            <a:ext cx="72141" cy="45871"/>
          </a:xfrm>
          <a:custGeom>
            <a:avLst/>
            <a:gdLst/>
            <a:ahLst/>
            <a:cxnLst/>
            <a:rect l="l" t="t" r="r" b="b"/>
            <a:pathLst>
              <a:path w="1406" h="894" extrusionOk="0">
                <a:moveTo>
                  <a:pt x="1" y="0"/>
                </a:moveTo>
                <a:lnTo>
                  <a:pt x="1405" y="894"/>
                </a:lnTo>
                <a:lnTo>
                  <a:pt x="1405" y="766"/>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29" name="Google Shape;2929;p36"/>
          <p:cNvSpPr/>
          <p:nvPr/>
        </p:nvSpPr>
        <p:spPr>
          <a:xfrm>
            <a:off x="6440007" y="4127502"/>
            <a:ext cx="72141" cy="65575"/>
          </a:xfrm>
          <a:custGeom>
            <a:avLst/>
            <a:gdLst/>
            <a:ahLst/>
            <a:cxnLst/>
            <a:rect l="l" t="t" r="r" b="b"/>
            <a:pathLst>
              <a:path w="1406" h="1278" extrusionOk="0">
                <a:moveTo>
                  <a:pt x="128" y="1"/>
                </a:moveTo>
                <a:lnTo>
                  <a:pt x="1" y="384"/>
                </a:lnTo>
                <a:lnTo>
                  <a:pt x="1405" y="1278"/>
                </a:lnTo>
                <a:lnTo>
                  <a:pt x="1405" y="1150"/>
                </a:lnTo>
                <a:lnTo>
                  <a:pt x="128" y="384"/>
                </a:lnTo>
                <a:lnTo>
                  <a:pt x="128" y="129"/>
                </a:lnTo>
                <a:lnTo>
                  <a:pt x="128"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30" name="Google Shape;2930;p36"/>
          <p:cNvSpPr/>
          <p:nvPr/>
        </p:nvSpPr>
        <p:spPr>
          <a:xfrm>
            <a:off x="6446575" y="4134069"/>
            <a:ext cx="65575" cy="52491"/>
          </a:xfrm>
          <a:custGeom>
            <a:avLst/>
            <a:gdLst/>
            <a:ahLst/>
            <a:cxnLst/>
            <a:rect l="l" t="t" r="r" b="b"/>
            <a:pathLst>
              <a:path w="1278" h="1023" extrusionOk="0">
                <a:moveTo>
                  <a:pt x="0" y="1"/>
                </a:moveTo>
                <a:lnTo>
                  <a:pt x="0" y="256"/>
                </a:lnTo>
                <a:lnTo>
                  <a:pt x="1277" y="1022"/>
                </a:lnTo>
                <a:lnTo>
                  <a:pt x="1277" y="767"/>
                </a:lnTo>
                <a:lnTo>
                  <a:pt x="0"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31" name="Google Shape;2931;p36"/>
          <p:cNvSpPr/>
          <p:nvPr/>
        </p:nvSpPr>
        <p:spPr>
          <a:xfrm>
            <a:off x="6466228" y="4140638"/>
            <a:ext cx="51" cy="26271"/>
          </a:xfrm>
          <a:custGeom>
            <a:avLst/>
            <a:gdLst/>
            <a:ahLst/>
            <a:cxnLst/>
            <a:rect l="l" t="t" r="r" b="b"/>
            <a:pathLst>
              <a:path w="1" h="512" extrusionOk="0">
                <a:moveTo>
                  <a:pt x="0" y="0"/>
                </a:moveTo>
                <a:lnTo>
                  <a:pt x="0" y="511"/>
                </a:lnTo>
                <a:lnTo>
                  <a:pt x="0" y="511"/>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32" name="Google Shape;2932;p36"/>
          <p:cNvSpPr/>
          <p:nvPr/>
        </p:nvSpPr>
        <p:spPr>
          <a:xfrm>
            <a:off x="6492448" y="4160290"/>
            <a:ext cx="51" cy="19703"/>
          </a:xfrm>
          <a:custGeom>
            <a:avLst/>
            <a:gdLst/>
            <a:ahLst/>
            <a:cxnLst/>
            <a:rect l="l" t="t" r="r" b="b"/>
            <a:pathLst>
              <a:path w="1" h="384" extrusionOk="0">
                <a:moveTo>
                  <a:pt x="0" y="0"/>
                </a:moveTo>
                <a:lnTo>
                  <a:pt x="0" y="384"/>
                </a:lnTo>
                <a:lnTo>
                  <a:pt x="0" y="384"/>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33" name="Google Shape;2933;p36"/>
          <p:cNvSpPr/>
          <p:nvPr/>
        </p:nvSpPr>
        <p:spPr>
          <a:xfrm>
            <a:off x="6440007" y="4127502"/>
            <a:ext cx="72141" cy="65575"/>
          </a:xfrm>
          <a:custGeom>
            <a:avLst/>
            <a:gdLst/>
            <a:ahLst/>
            <a:cxnLst/>
            <a:rect l="l" t="t" r="r" b="b"/>
            <a:pathLst>
              <a:path w="1406" h="1278" extrusionOk="0">
                <a:moveTo>
                  <a:pt x="1" y="1"/>
                </a:moveTo>
                <a:lnTo>
                  <a:pt x="625" y="341"/>
                </a:lnTo>
                <a:lnTo>
                  <a:pt x="511" y="256"/>
                </a:lnTo>
                <a:lnTo>
                  <a:pt x="1" y="1"/>
                </a:lnTo>
                <a:close/>
                <a:moveTo>
                  <a:pt x="1" y="384"/>
                </a:moveTo>
                <a:lnTo>
                  <a:pt x="511" y="709"/>
                </a:lnTo>
                <a:lnTo>
                  <a:pt x="511" y="709"/>
                </a:lnTo>
                <a:lnTo>
                  <a:pt x="511" y="639"/>
                </a:lnTo>
                <a:lnTo>
                  <a:pt x="1" y="384"/>
                </a:lnTo>
                <a:close/>
                <a:moveTo>
                  <a:pt x="625" y="341"/>
                </a:moveTo>
                <a:lnTo>
                  <a:pt x="1022" y="639"/>
                </a:lnTo>
                <a:lnTo>
                  <a:pt x="1405" y="895"/>
                </a:lnTo>
                <a:lnTo>
                  <a:pt x="1405" y="767"/>
                </a:lnTo>
                <a:lnTo>
                  <a:pt x="625" y="341"/>
                </a:lnTo>
                <a:close/>
                <a:moveTo>
                  <a:pt x="511" y="709"/>
                </a:moveTo>
                <a:lnTo>
                  <a:pt x="511" y="767"/>
                </a:lnTo>
                <a:lnTo>
                  <a:pt x="937" y="980"/>
                </a:lnTo>
                <a:lnTo>
                  <a:pt x="511" y="709"/>
                </a:lnTo>
                <a:close/>
                <a:moveTo>
                  <a:pt x="937" y="980"/>
                </a:moveTo>
                <a:lnTo>
                  <a:pt x="1405" y="1278"/>
                </a:lnTo>
                <a:lnTo>
                  <a:pt x="1022" y="1023"/>
                </a:lnTo>
                <a:lnTo>
                  <a:pt x="937" y="98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34" name="Google Shape;2934;p36"/>
          <p:cNvSpPr/>
          <p:nvPr/>
        </p:nvSpPr>
        <p:spPr>
          <a:xfrm>
            <a:off x="6440007" y="4127502"/>
            <a:ext cx="51" cy="26271"/>
          </a:xfrm>
          <a:custGeom>
            <a:avLst/>
            <a:gdLst/>
            <a:ahLst/>
            <a:cxnLst/>
            <a:rect l="l" t="t" r="r" b="b"/>
            <a:pathLst>
              <a:path w="1" h="512" extrusionOk="0">
                <a:moveTo>
                  <a:pt x="1" y="1"/>
                </a:moveTo>
                <a:lnTo>
                  <a:pt x="1" y="1"/>
                </a:lnTo>
                <a:lnTo>
                  <a:pt x="1" y="512"/>
                </a:lnTo>
                <a:lnTo>
                  <a:pt x="1" y="384"/>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35" name="Google Shape;2935;p36"/>
          <p:cNvSpPr/>
          <p:nvPr/>
        </p:nvSpPr>
        <p:spPr>
          <a:xfrm>
            <a:off x="6440007" y="4147206"/>
            <a:ext cx="72141" cy="45871"/>
          </a:xfrm>
          <a:custGeom>
            <a:avLst/>
            <a:gdLst/>
            <a:ahLst/>
            <a:cxnLst/>
            <a:rect l="l" t="t" r="r" b="b"/>
            <a:pathLst>
              <a:path w="1406" h="894" extrusionOk="0">
                <a:moveTo>
                  <a:pt x="1" y="0"/>
                </a:moveTo>
                <a:lnTo>
                  <a:pt x="1" y="128"/>
                </a:lnTo>
                <a:lnTo>
                  <a:pt x="1405" y="894"/>
                </a:lnTo>
                <a:lnTo>
                  <a:pt x="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36" name="Google Shape;2936;p36"/>
          <p:cNvSpPr/>
          <p:nvPr/>
        </p:nvSpPr>
        <p:spPr>
          <a:xfrm>
            <a:off x="6440007" y="4127501"/>
            <a:ext cx="72141" cy="45923"/>
          </a:xfrm>
          <a:custGeom>
            <a:avLst/>
            <a:gdLst/>
            <a:ahLst/>
            <a:cxnLst/>
            <a:rect l="l" t="t" r="r" b="b"/>
            <a:pathLst>
              <a:path w="1406" h="895" extrusionOk="0">
                <a:moveTo>
                  <a:pt x="1" y="1"/>
                </a:moveTo>
                <a:lnTo>
                  <a:pt x="1405" y="895"/>
                </a:lnTo>
                <a:lnTo>
                  <a:pt x="1405" y="767"/>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37" name="Google Shape;2937;p36"/>
          <p:cNvSpPr/>
          <p:nvPr/>
        </p:nvSpPr>
        <p:spPr>
          <a:xfrm>
            <a:off x="6512101" y="4166858"/>
            <a:ext cx="51" cy="26220"/>
          </a:xfrm>
          <a:custGeom>
            <a:avLst/>
            <a:gdLst/>
            <a:ahLst/>
            <a:cxnLst/>
            <a:rect l="l" t="t" r="r" b="b"/>
            <a:pathLst>
              <a:path w="1" h="511" extrusionOk="0">
                <a:moveTo>
                  <a:pt x="0" y="0"/>
                </a:moveTo>
                <a:lnTo>
                  <a:pt x="0" y="128"/>
                </a:lnTo>
                <a:lnTo>
                  <a:pt x="0" y="511"/>
                </a:lnTo>
                <a:lnTo>
                  <a:pt x="0" y="511"/>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38" name="Google Shape;2938;p36"/>
          <p:cNvSpPr/>
          <p:nvPr/>
        </p:nvSpPr>
        <p:spPr>
          <a:xfrm>
            <a:off x="6544839" y="4206163"/>
            <a:ext cx="65575" cy="45923"/>
          </a:xfrm>
          <a:custGeom>
            <a:avLst/>
            <a:gdLst/>
            <a:ahLst/>
            <a:cxnLst/>
            <a:rect l="l" t="t" r="r" b="b"/>
            <a:pathLst>
              <a:path w="1278" h="895" extrusionOk="0">
                <a:moveTo>
                  <a:pt x="1" y="0"/>
                </a:moveTo>
                <a:lnTo>
                  <a:pt x="1278" y="894"/>
                </a:lnTo>
                <a:lnTo>
                  <a:pt x="1278" y="767"/>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39" name="Google Shape;2939;p36"/>
          <p:cNvSpPr/>
          <p:nvPr/>
        </p:nvSpPr>
        <p:spPr>
          <a:xfrm>
            <a:off x="6544839" y="4186511"/>
            <a:ext cx="65575" cy="59007"/>
          </a:xfrm>
          <a:custGeom>
            <a:avLst/>
            <a:gdLst/>
            <a:ahLst/>
            <a:cxnLst/>
            <a:rect l="l" t="t" r="r" b="b"/>
            <a:pathLst>
              <a:path w="1278" h="1150" extrusionOk="0">
                <a:moveTo>
                  <a:pt x="1" y="383"/>
                </a:moveTo>
                <a:lnTo>
                  <a:pt x="1" y="128"/>
                </a:lnTo>
                <a:lnTo>
                  <a:pt x="1" y="0"/>
                </a:lnTo>
                <a:lnTo>
                  <a:pt x="1" y="383"/>
                </a:lnTo>
                <a:lnTo>
                  <a:pt x="1278" y="1150"/>
                </a:lnTo>
                <a:lnTo>
                  <a:pt x="1278" y="1150"/>
                </a:lnTo>
                <a:lnTo>
                  <a:pt x="1" y="383"/>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40" name="Google Shape;2940;p36"/>
          <p:cNvSpPr/>
          <p:nvPr/>
        </p:nvSpPr>
        <p:spPr>
          <a:xfrm>
            <a:off x="6544839" y="4193027"/>
            <a:ext cx="65575" cy="52491"/>
          </a:xfrm>
          <a:custGeom>
            <a:avLst/>
            <a:gdLst/>
            <a:ahLst/>
            <a:cxnLst/>
            <a:rect l="l" t="t" r="r" b="b"/>
            <a:pathLst>
              <a:path w="1278" h="1023" extrusionOk="0">
                <a:moveTo>
                  <a:pt x="1" y="1"/>
                </a:moveTo>
                <a:lnTo>
                  <a:pt x="1" y="256"/>
                </a:lnTo>
                <a:lnTo>
                  <a:pt x="1278" y="1023"/>
                </a:lnTo>
                <a:lnTo>
                  <a:pt x="1278" y="639"/>
                </a:lnTo>
                <a:lnTo>
                  <a:pt x="1"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41" name="Google Shape;2941;p36"/>
          <p:cNvSpPr/>
          <p:nvPr/>
        </p:nvSpPr>
        <p:spPr>
          <a:xfrm>
            <a:off x="6564491" y="4199595"/>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42" name="Google Shape;2942;p36"/>
          <p:cNvSpPr/>
          <p:nvPr/>
        </p:nvSpPr>
        <p:spPr>
          <a:xfrm>
            <a:off x="6590712" y="4219249"/>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43" name="Google Shape;2943;p36"/>
          <p:cNvSpPr/>
          <p:nvPr/>
        </p:nvSpPr>
        <p:spPr>
          <a:xfrm>
            <a:off x="6544839" y="4186511"/>
            <a:ext cx="72141" cy="65575"/>
          </a:xfrm>
          <a:custGeom>
            <a:avLst/>
            <a:gdLst/>
            <a:ahLst/>
            <a:cxnLst/>
            <a:rect l="l" t="t" r="r" b="b"/>
            <a:pathLst>
              <a:path w="1406" h="1278" extrusionOk="0">
                <a:moveTo>
                  <a:pt x="1" y="383"/>
                </a:moveTo>
                <a:lnTo>
                  <a:pt x="384" y="639"/>
                </a:lnTo>
                <a:lnTo>
                  <a:pt x="895" y="1022"/>
                </a:lnTo>
                <a:lnTo>
                  <a:pt x="1278" y="1277"/>
                </a:lnTo>
                <a:lnTo>
                  <a:pt x="1278" y="1196"/>
                </a:lnTo>
                <a:lnTo>
                  <a:pt x="1" y="383"/>
                </a:lnTo>
                <a:close/>
                <a:moveTo>
                  <a:pt x="1" y="0"/>
                </a:moveTo>
                <a:lnTo>
                  <a:pt x="384" y="256"/>
                </a:lnTo>
                <a:lnTo>
                  <a:pt x="895" y="639"/>
                </a:lnTo>
                <a:lnTo>
                  <a:pt x="1278" y="766"/>
                </a:lnTo>
                <a:lnTo>
                  <a:pt x="1278" y="1196"/>
                </a:lnTo>
                <a:lnTo>
                  <a:pt x="1406" y="1277"/>
                </a:lnTo>
                <a:lnTo>
                  <a:pt x="1406" y="766"/>
                </a:lnTo>
                <a:lnTo>
                  <a:pt x="1"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44" name="Google Shape;2944;p36"/>
          <p:cNvSpPr/>
          <p:nvPr/>
        </p:nvSpPr>
        <p:spPr>
          <a:xfrm>
            <a:off x="6538321" y="4186511"/>
            <a:ext cx="6568" cy="26271"/>
          </a:xfrm>
          <a:custGeom>
            <a:avLst/>
            <a:gdLst/>
            <a:ahLst/>
            <a:cxnLst/>
            <a:rect l="l" t="t" r="r" b="b"/>
            <a:pathLst>
              <a:path w="128" h="512" extrusionOk="0">
                <a:moveTo>
                  <a:pt x="0" y="0"/>
                </a:moveTo>
                <a:lnTo>
                  <a:pt x="0" y="511"/>
                </a:lnTo>
                <a:lnTo>
                  <a:pt x="128" y="383"/>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45" name="Google Shape;2945;p36"/>
          <p:cNvSpPr/>
          <p:nvPr/>
        </p:nvSpPr>
        <p:spPr>
          <a:xfrm>
            <a:off x="6538321" y="4206163"/>
            <a:ext cx="78659" cy="45923"/>
          </a:xfrm>
          <a:custGeom>
            <a:avLst/>
            <a:gdLst/>
            <a:ahLst/>
            <a:cxnLst/>
            <a:rect l="l" t="t" r="r" b="b"/>
            <a:pathLst>
              <a:path w="1533" h="895" extrusionOk="0">
                <a:moveTo>
                  <a:pt x="128" y="0"/>
                </a:moveTo>
                <a:lnTo>
                  <a:pt x="0" y="128"/>
                </a:lnTo>
                <a:lnTo>
                  <a:pt x="1405" y="894"/>
                </a:lnTo>
                <a:lnTo>
                  <a:pt x="1533" y="894"/>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46" name="Google Shape;2946;p36"/>
          <p:cNvSpPr/>
          <p:nvPr/>
        </p:nvSpPr>
        <p:spPr>
          <a:xfrm>
            <a:off x="6538321" y="4186511"/>
            <a:ext cx="78659" cy="45923"/>
          </a:xfrm>
          <a:custGeom>
            <a:avLst/>
            <a:gdLst/>
            <a:ahLst/>
            <a:cxnLst/>
            <a:rect l="l" t="t" r="r" b="b"/>
            <a:pathLst>
              <a:path w="1533" h="895" extrusionOk="0">
                <a:moveTo>
                  <a:pt x="0" y="0"/>
                </a:moveTo>
                <a:lnTo>
                  <a:pt x="1405" y="894"/>
                </a:lnTo>
                <a:lnTo>
                  <a:pt x="1533" y="766"/>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47" name="Google Shape;2947;p36"/>
          <p:cNvSpPr/>
          <p:nvPr/>
        </p:nvSpPr>
        <p:spPr>
          <a:xfrm>
            <a:off x="6610364" y="4225817"/>
            <a:ext cx="6619" cy="26271"/>
          </a:xfrm>
          <a:custGeom>
            <a:avLst/>
            <a:gdLst/>
            <a:ahLst/>
            <a:cxnLst/>
            <a:rect l="l" t="t" r="r" b="b"/>
            <a:pathLst>
              <a:path w="129" h="512" extrusionOk="0">
                <a:moveTo>
                  <a:pt x="129" y="0"/>
                </a:moveTo>
                <a:lnTo>
                  <a:pt x="1" y="128"/>
                </a:lnTo>
                <a:lnTo>
                  <a:pt x="1" y="511"/>
                </a:lnTo>
                <a:lnTo>
                  <a:pt x="129" y="511"/>
                </a:lnTo>
                <a:lnTo>
                  <a:pt x="129"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48" name="Google Shape;2948;p36"/>
          <p:cNvSpPr/>
          <p:nvPr/>
        </p:nvSpPr>
        <p:spPr>
          <a:xfrm>
            <a:off x="6643153" y="4245469"/>
            <a:ext cx="72091" cy="59007"/>
          </a:xfrm>
          <a:custGeom>
            <a:avLst/>
            <a:gdLst/>
            <a:ahLst/>
            <a:cxnLst/>
            <a:rect l="l" t="t" r="r" b="b"/>
            <a:pathLst>
              <a:path w="1405" h="1150" extrusionOk="0">
                <a:moveTo>
                  <a:pt x="0" y="384"/>
                </a:moveTo>
                <a:lnTo>
                  <a:pt x="0" y="1"/>
                </a:lnTo>
                <a:lnTo>
                  <a:pt x="0" y="1"/>
                </a:lnTo>
                <a:lnTo>
                  <a:pt x="0" y="384"/>
                </a:lnTo>
                <a:lnTo>
                  <a:pt x="1405" y="1150"/>
                </a:lnTo>
                <a:lnTo>
                  <a:pt x="1405" y="1150"/>
                </a:lnTo>
                <a:lnTo>
                  <a:pt x="0"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49" name="Google Shape;2949;p36"/>
          <p:cNvSpPr/>
          <p:nvPr/>
        </p:nvSpPr>
        <p:spPr>
          <a:xfrm>
            <a:off x="6643153" y="4245469"/>
            <a:ext cx="72091" cy="59007"/>
          </a:xfrm>
          <a:custGeom>
            <a:avLst/>
            <a:gdLst/>
            <a:ahLst/>
            <a:cxnLst/>
            <a:rect l="l" t="t" r="r" b="b"/>
            <a:pathLst>
              <a:path w="1405" h="1150" extrusionOk="0">
                <a:moveTo>
                  <a:pt x="0" y="1"/>
                </a:moveTo>
                <a:lnTo>
                  <a:pt x="0" y="384"/>
                </a:lnTo>
                <a:lnTo>
                  <a:pt x="1405" y="1150"/>
                </a:lnTo>
                <a:lnTo>
                  <a:pt x="128" y="384"/>
                </a:lnTo>
                <a:lnTo>
                  <a:pt x="128"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50" name="Google Shape;2950;p36"/>
          <p:cNvSpPr/>
          <p:nvPr/>
        </p:nvSpPr>
        <p:spPr>
          <a:xfrm>
            <a:off x="6649670" y="4245469"/>
            <a:ext cx="65575" cy="59007"/>
          </a:xfrm>
          <a:custGeom>
            <a:avLst/>
            <a:gdLst/>
            <a:ahLst/>
            <a:cxnLst/>
            <a:rect l="l" t="t" r="r" b="b"/>
            <a:pathLst>
              <a:path w="1278" h="1150" extrusionOk="0">
                <a:moveTo>
                  <a:pt x="1" y="1"/>
                </a:moveTo>
                <a:lnTo>
                  <a:pt x="1" y="384"/>
                </a:lnTo>
                <a:lnTo>
                  <a:pt x="1278" y="1150"/>
                </a:lnTo>
                <a:lnTo>
                  <a:pt x="1278" y="767"/>
                </a:lnTo>
                <a:lnTo>
                  <a:pt x="1"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51" name="Google Shape;2951;p36"/>
          <p:cNvSpPr/>
          <p:nvPr/>
        </p:nvSpPr>
        <p:spPr>
          <a:xfrm>
            <a:off x="6669373" y="4258553"/>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52" name="Google Shape;2952;p36"/>
          <p:cNvSpPr/>
          <p:nvPr/>
        </p:nvSpPr>
        <p:spPr>
          <a:xfrm>
            <a:off x="6695543" y="4271689"/>
            <a:ext cx="51" cy="26271"/>
          </a:xfrm>
          <a:custGeom>
            <a:avLst/>
            <a:gdLst/>
            <a:ahLst/>
            <a:cxnLst/>
            <a:rect l="l" t="t" r="r" b="b"/>
            <a:pathLst>
              <a:path w="1" h="512" extrusionOk="0">
                <a:moveTo>
                  <a:pt x="1" y="0"/>
                </a:moveTo>
                <a:lnTo>
                  <a:pt x="1" y="511"/>
                </a:lnTo>
                <a:lnTo>
                  <a:pt x="1" y="511"/>
                </a:lnTo>
                <a:lnTo>
                  <a:pt x="1" y="128"/>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53" name="Google Shape;2953;p36"/>
          <p:cNvSpPr/>
          <p:nvPr/>
        </p:nvSpPr>
        <p:spPr>
          <a:xfrm>
            <a:off x="6643153" y="4245469"/>
            <a:ext cx="72091" cy="65575"/>
          </a:xfrm>
          <a:custGeom>
            <a:avLst/>
            <a:gdLst/>
            <a:ahLst/>
            <a:cxnLst/>
            <a:rect l="l" t="t" r="r" b="b"/>
            <a:pathLst>
              <a:path w="1405" h="1278" extrusionOk="0">
                <a:moveTo>
                  <a:pt x="0" y="1"/>
                </a:moveTo>
                <a:lnTo>
                  <a:pt x="1405" y="767"/>
                </a:lnTo>
                <a:lnTo>
                  <a:pt x="1022" y="511"/>
                </a:lnTo>
                <a:lnTo>
                  <a:pt x="511" y="256"/>
                </a:lnTo>
                <a:lnTo>
                  <a:pt x="0" y="1"/>
                </a:lnTo>
                <a:close/>
                <a:moveTo>
                  <a:pt x="0" y="384"/>
                </a:moveTo>
                <a:lnTo>
                  <a:pt x="1405" y="1277"/>
                </a:lnTo>
                <a:lnTo>
                  <a:pt x="1405" y="1150"/>
                </a:lnTo>
                <a:lnTo>
                  <a:pt x="1022" y="1022"/>
                </a:lnTo>
                <a:lnTo>
                  <a:pt x="511" y="639"/>
                </a:lnTo>
                <a:lnTo>
                  <a:pt x="0"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54" name="Google Shape;2954;p36"/>
          <p:cNvSpPr/>
          <p:nvPr/>
        </p:nvSpPr>
        <p:spPr>
          <a:xfrm>
            <a:off x="6643153" y="4245469"/>
            <a:ext cx="51" cy="19703"/>
          </a:xfrm>
          <a:custGeom>
            <a:avLst/>
            <a:gdLst/>
            <a:ahLst/>
            <a:cxnLst/>
            <a:rect l="l" t="t" r="r" b="b"/>
            <a:pathLst>
              <a:path w="1" h="384" extrusionOk="0">
                <a:moveTo>
                  <a:pt x="0" y="1"/>
                </a:moveTo>
                <a:lnTo>
                  <a:pt x="0" y="1"/>
                </a:lnTo>
                <a:lnTo>
                  <a:pt x="0" y="384"/>
                </a:lnTo>
                <a:lnTo>
                  <a:pt x="0" y="384"/>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55" name="Google Shape;2955;p36"/>
          <p:cNvSpPr/>
          <p:nvPr/>
        </p:nvSpPr>
        <p:spPr>
          <a:xfrm>
            <a:off x="6643153" y="4265120"/>
            <a:ext cx="72091" cy="45923"/>
          </a:xfrm>
          <a:custGeom>
            <a:avLst/>
            <a:gdLst/>
            <a:ahLst/>
            <a:cxnLst/>
            <a:rect l="l" t="t" r="r" b="b"/>
            <a:pathLst>
              <a:path w="1405" h="895" extrusionOk="0">
                <a:moveTo>
                  <a:pt x="0" y="1"/>
                </a:moveTo>
                <a:lnTo>
                  <a:pt x="0" y="1"/>
                </a:lnTo>
                <a:lnTo>
                  <a:pt x="1405" y="894"/>
                </a:lnTo>
                <a:lnTo>
                  <a:pt x="1405" y="894"/>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56" name="Google Shape;2956;p36"/>
          <p:cNvSpPr/>
          <p:nvPr/>
        </p:nvSpPr>
        <p:spPr>
          <a:xfrm>
            <a:off x="6643153" y="4245468"/>
            <a:ext cx="72091" cy="39355"/>
          </a:xfrm>
          <a:custGeom>
            <a:avLst/>
            <a:gdLst/>
            <a:ahLst/>
            <a:cxnLst/>
            <a:rect l="l" t="t" r="r" b="b"/>
            <a:pathLst>
              <a:path w="1405" h="767" extrusionOk="0">
                <a:moveTo>
                  <a:pt x="0" y="1"/>
                </a:moveTo>
                <a:lnTo>
                  <a:pt x="0" y="1"/>
                </a:lnTo>
                <a:lnTo>
                  <a:pt x="1405" y="767"/>
                </a:lnTo>
                <a:lnTo>
                  <a:pt x="1405" y="767"/>
                </a:lnTo>
                <a:lnTo>
                  <a:pt x="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57" name="Google Shape;2957;p36"/>
          <p:cNvSpPr/>
          <p:nvPr/>
        </p:nvSpPr>
        <p:spPr>
          <a:xfrm>
            <a:off x="6715195" y="4284774"/>
            <a:ext cx="51" cy="26271"/>
          </a:xfrm>
          <a:custGeom>
            <a:avLst/>
            <a:gdLst/>
            <a:ahLst/>
            <a:cxnLst/>
            <a:rect l="l" t="t" r="r" b="b"/>
            <a:pathLst>
              <a:path w="1" h="512" extrusionOk="0">
                <a:moveTo>
                  <a:pt x="1" y="1"/>
                </a:moveTo>
                <a:lnTo>
                  <a:pt x="1" y="1"/>
                </a:lnTo>
                <a:lnTo>
                  <a:pt x="1" y="511"/>
                </a:lnTo>
                <a:lnTo>
                  <a:pt x="1" y="511"/>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58" name="Google Shape;2958;p36"/>
          <p:cNvSpPr/>
          <p:nvPr/>
        </p:nvSpPr>
        <p:spPr>
          <a:xfrm>
            <a:off x="6440007" y="4179943"/>
            <a:ext cx="72141" cy="59007"/>
          </a:xfrm>
          <a:custGeom>
            <a:avLst/>
            <a:gdLst/>
            <a:ahLst/>
            <a:cxnLst/>
            <a:rect l="l" t="t" r="r" b="b"/>
            <a:pathLst>
              <a:path w="1406" h="1150" extrusionOk="0">
                <a:moveTo>
                  <a:pt x="1" y="384"/>
                </a:moveTo>
                <a:lnTo>
                  <a:pt x="1" y="1"/>
                </a:lnTo>
                <a:lnTo>
                  <a:pt x="1" y="1"/>
                </a:lnTo>
                <a:lnTo>
                  <a:pt x="1" y="384"/>
                </a:lnTo>
                <a:lnTo>
                  <a:pt x="1405" y="1150"/>
                </a:lnTo>
                <a:lnTo>
                  <a:pt x="1405" y="1150"/>
                </a:lnTo>
                <a:lnTo>
                  <a:pt x="1"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59" name="Google Shape;2959;p36"/>
          <p:cNvSpPr/>
          <p:nvPr/>
        </p:nvSpPr>
        <p:spPr>
          <a:xfrm>
            <a:off x="6440007" y="4179943"/>
            <a:ext cx="72141" cy="59007"/>
          </a:xfrm>
          <a:custGeom>
            <a:avLst/>
            <a:gdLst/>
            <a:ahLst/>
            <a:cxnLst/>
            <a:rect l="l" t="t" r="r" b="b"/>
            <a:pathLst>
              <a:path w="1406" h="1150" fill="none" extrusionOk="0">
                <a:moveTo>
                  <a:pt x="1" y="384"/>
                </a:moveTo>
                <a:lnTo>
                  <a:pt x="1" y="1"/>
                </a:lnTo>
                <a:lnTo>
                  <a:pt x="1" y="1"/>
                </a:lnTo>
                <a:lnTo>
                  <a:pt x="1" y="384"/>
                </a:lnTo>
                <a:lnTo>
                  <a:pt x="1405" y="1150"/>
                </a:lnTo>
                <a:lnTo>
                  <a:pt x="1405" y="1150"/>
                </a:lnTo>
                <a:lnTo>
                  <a:pt x="1" y="384"/>
                </a:lnTo>
              </a:path>
            </a:pathLst>
          </a:custGeom>
          <a:noFill/>
          <a:ln>
            <a:noFill/>
          </a:ln>
        </p:spPr>
        <p:txBody>
          <a:bodyPr spcFirstLastPara="1" wrap="square" lIns="121900" tIns="121900" rIns="121900" bIns="121900" anchor="ctr" anchorCtr="0">
            <a:noAutofit/>
          </a:bodyPr>
          <a:lstStyle/>
          <a:p>
            <a:endParaRPr sz="2400"/>
          </a:p>
        </p:txBody>
      </p:sp>
      <p:sp>
        <p:nvSpPr>
          <p:cNvPr id="2960" name="Google Shape;2960;p36"/>
          <p:cNvSpPr/>
          <p:nvPr/>
        </p:nvSpPr>
        <p:spPr>
          <a:xfrm>
            <a:off x="6440007" y="4179943"/>
            <a:ext cx="72141" cy="59007"/>
          </a:xfrm>
          <a:custGeom>
            <a:avLst/>
            <a:gdLst/>
            <a:ahLst/>
            <a:cxnLst/>
            <a:rect l="l" t="t" r="r" b="b"/>
            <a:pathLst>
              <a:path w="1406" h="1150" extrusionOk="0">
                <a:moveTo>
                  <a:pt x="128" y="1"/>
                </a:moveTo>
                <a:lnTo>
                  <a:pt x="1" y="384"/>
                </a:lnTo>
                <a:lnTo>
                  <a:pt x="1405" y="1150"/>
                </a:lnTo>
                <a:lnTo>
                  <a:pt x="1405" y="1022"/>
                </a:lnTo>
                <a:lnTo>
                  <a:pt x="128" y="384"/>
                </a:lnTo>
                <a:lnTo>
                  <a:pt x="128"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61" name="Google Shape;2961;p36"/>
          <p:cNvSpPr/>
          <p:nvPr/>
        </p:nvSpPr>
        <p:spPr>
          <a:xfrm>
            <a:off x="6440007" y="4179943"/>
            <a:ext cx="72141" cy="59007"/>
          </a:xfrm>
          <a:custGeom>
            <a:avLst/>
            <a:gdLst/>
            <a:ahLst/>
            <a:cxnLst/>
            <a:rect l="l" t="t" r="r" b="b"/>
            <a:pathLst>
              <a:path w="1406" h="1150" fill="none" extrusionOk="0">
                <a:moveTo>
                  <a:pt x="128" y="384"/>
                </a:moveTo>
                <a:lnTo>
                  <a:pt x="128" y="1"/>
                </a:lnTo>
                <a:lnTo>
                  <a:pt x="128" y="1"/>
                </a:lnTo>
                <a:lnTo>
                  <a:pt x="1" y="384"/>
                </a:lnTo>
                <a:lnTo>
                  <a:pt x="1405" y="1150"/>
                </a:lnTo>
                <a:lnTo>
                  <a:pt x="1405" y="1022"/>
                </a:lnTo>
                <a:lnTo>
                  <a:pt x="128" y="384"/>
                </a:lnTo>
              </a:path>
            </a:pathLst>
          </a:custGeom>
          <a:noFill/>
          <a:ln>
            <a:noFill/>
          </a:ln>
        </p:spPr>
        <p:txBody>
          <a:bodyPr spcFirstLastPara="1" wrap="square" lIns="121900" tIns="121900" rIns="121900" bIns="121900" anchor="ctr" anchorCtr="0">
            <a:noAutofit/>
          </a:bodyPr>
          <a:lstStyle/>
          <a:p>
            <a:endParaRPr sz="2400"/>
          </a:p>
        </p:txBody>
      </p:sp>
      <p:sp>
        <p:nvSpPr>
          <p:cNvPr id="2962" name="Google Shape;2962;p36"/>
          <p:cNvSpPr/>
          <p:nvPr/>
        </p:nvSpPr>
        <p:spPr>
          <a:xfrm>
            <a:off x="6446575" y="4179943"/>
            <a:ext cx="65575" cy="52491"/>
          </a:xfrm>
          <a:custGeom>
            <a:avLst/>
            <a:gdLst/>
            <a:ahLst/>
            <a:cxnLst/>
            <a:rect l="l" t="t" r="r" b="b"/>
            <a:pathLst>
              <a:path w="1278" h="1023" extrusionOk="0">
                <a:moveTo>
                  <a:pt x="0" y="1"/>
                </a:moveTo>
                <a:lnTo>
                  <a:pt x="0" y="384"/>
                </a:lnTo>
                <a:lnTo>
                  <a:pt x="1277" y="1022"/>
                </a:lnTo>
                <a:lnTo>
                  <a:pt x="1277" y="767"/>
                </a:lnTo>
                <a:lnTo>
                  <a:pt x="0"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63" name="Google Shape;2963;p36"/>
          <p:cNvSpPr/>
          <p:nvPr/>
        </p:nvSpPr>
        <p:spPr>
          <a:xfrm>
            <a:off x="6466228" y="4193027"/>
            <a:ext cx="51" cy="19755"/>
          </a:xfrm>
          <a:custGeom>
            <a:avLst/>
            <a:gdLst/>
            <a:ahLst/>
            <a:cxnLst/>
            <a:rect l="l" t="t" r="r" b="b"/>
            <a:pathLst>
              <a:path w="1" h="385" extrusionOk="0">
                <a:moveTo>
                  <a:pt x="0" y="1"/>
                </a:moveTo>
                <a:lnTo>
                  <a:pt x="0" y="384"/>
                </a:lnTo>
                <a:lnTo>
                  <a:pt x="0" y="384"/>
                </a:lnTo>
                <a:lnTo>
                  <a:pt x="0" y="1"/>
                </a:lnTo>
                <a:lnTo>
                  <a:pt x="0"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64" name="Google Shape;2964;p36"/>
          <p:cNvSpPr/>
          <p:nvPr/>
        </p:nvSpPr>
        <p:spPr>
          <a:xfrm>
            <a:off x="6492448" y="4206163"/>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65" name="Google Shape;2965;p36"/>
          <p:cNvSpPr/>
          <p:nvPr/>
        </p:nvSpPr>
        <p:spPr>
          <a:xfrm>
            <a:off x="6440007" y="4179943"/>
            <a:ext cx="72141" cy="59007"/>
          </a:xfrm>
          <a:custGeom>
            <a:avLst/>
            <a:gdLst/>
            <a:ahLst/>
            <a:cxnLst/>
            <a:rect l="l" t="t" r="r" b="b"/>
            <a:pathLst>
              <a:path w="1406" h="1150" extrusionOk="0">
                <a:moveTo>
                  <a:pt x="1" y="1"/>
                </a:moveTo>
                <a:lnTo>
                  <a:pt x="1405" y="767"/>
                </a:lnTo>
                <a:lnTo>
                  <a:pt x="1022" y="511"/>
                </a:lnTo>
                <a:lnTo>
                  <a:pt x="511" y="256"/>
                </a:lnTo>
                <a:lnTo>
                  <a:pt x="1" y="1"/>
                </a:lnTo>
                <a:close/>
                <a:moveTo>
                  <a:pt x="1" y="384"/>
                </a:moveTo>
                <a:lnTo>
                  <a:pt x="1405" y="1150"/>
                </a:lnTo>
                <a:lnTo>
                  <a:pt x="1022" y="894"/>
                </a:lnTo>
                <a:lnTo>
                  <a:pt x="511" y="639"/>
                </a:lnTo>
                <a:lnTo>
                  <a:pt x="1"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66" name="Google Shape;2966;p36"/>
          <p:cNvSpPr/>
          <p:nvPr/>
        </p:nvSpPr>
        <p:spPr>
          <a:xfrm>
            <a:off x="6440007" y="4179943"/>
            <a:ext cx="72141" cy="59007"/>
          </a:xfrm>
          <a:custGeom>
            <a:avLst/>
            <a:gdLst/>
            <a:ahLst/>
            <a:cxnLst/>
            <a:rect l="l" t="t" r="r" b="b"/>
            <a:pathLst>
              <a:path w="1406" h="1150" fill="none" extrusionOk="0">
                <a:moveTo>
                  <a:pt x="1405" y="767"/>
                </a:moveTo>
                <a:lnTo>
                  <a:pt x="1" y="1"/>
                </a:lnTo>
                <a:lnTo>
                  <a:pt x="1" y="384"/>
                </a:lnTo>
                <a:lnTo>
                  <a:pt x="1405" y="1150"/>
                </a:lnTo>
                <a:lnTo>
                  <a:pt x="1405" y="767"/>
                </a:lnTo>
              </a:path>
            </a:pathLst>
          </a:custGeom>
          <a:noFill/>
          <a:ln>
            <a:noFill/>
          </a:ln>
        </p:spPr>
        <p:txBody>
          <a:bodyPr spcFirstLastPara="1" wrap="square" lIns="121900" tIns="121900" rIns="121900" bIns="121900" anchor="ctr" anchorCtr="0">
            <a:noAutofit/>
          </a:bodyPr>
          <a:lstStyle/>
          <a:p>
            <a:endParaRPr sz="2400"/>
          </a:p>
        </p:txBody>
      </p:sp>
      <p:sp>
        <p:nvSpPr>
          <p:cNvPr id="2967" name="Google Shape;2967;p36"/>
          <p:cNvSpPr/>
          <p:nvPr/>
        </p:nvSpPr>
        <p:spPr>
          <a:xfrm>
            <a:off x="6440007" y="4179943"/>
            <a:ext cx="26271" cy="32839"/>
          </a:xfrm>
          <a:custGeom>
            <a:avLst/>
            <a:gdLst/>
            <a:ahLst/>
            <a:cxnLst/>
            <a:rect l="l" t="t" r="r" b="b"/>
            <a:pathLst>
              <a:path w="512" h="640" fill="none" extrusionOk="0">
                <a:moveTo>
                  <a:pt x="1" y="384"/>
                </a:moveTo>
                <a:lnTo>
                  <a:pt x="1" y="1"/>
                </a:lnTo>
                <a:lnTo>
                  <a:pt x="511" y="256"/>
                </a:lnTo>
                <a:lnTo>
                  <a:pt x="511" y="639"/>
                </a:lnTo>
                <a:lnTo>
                  <a:pt x="1" y="384"/>
                </a:lnTo>
              </a:path>
            </a:pathLst>
          </a:custGeom>
          <a:noFill/>
          <a:ln>
            <a:noFill/>
          </a:ln>
        </p:spPr>
        <p:txBody>
          <a:bodyPr spcFirstLastPara="1" wrap="square" lIns="121900" tIns="121900" rIns="121900" bIns="121900" anchor="ctr" anchorCtr="0">
            <a:noAutofit/>
          </a:bodyPr>
          <a:lstStyle/>
          <a:p>
            <a:endParaRPr sz="2400"/>
          </a:p>
        </p:txBody>
      </p:sp>
      <p:sp>
        <p:nvSpPr>
          <p:cNvPr id="2968" name="Google Shape;2968;p36"/>
          <p:cNvSpPr/>
          <p:nvPr/>
        </p:nvSpPr>
        <p:spPr>
          <a:xfrm>
            <a:off x="6466229" y="4193027"/>
            <a:ext cx="26271" cy="32839"/>
          </a:xfrm>
          <a:custGeom>
            <a:avLst/>
            <a:gdLst/>
            <a:ahLst/>
            <a:cxnLst/>
            <a:rect l="l" t="t" r="r" b="b"/>
            <a:pathLst>
              <a:path w="512" h="640" fill="none" extrusionOk="0">
                <a:moveTo>
                  <a:pt x="0" y="384"/>
                </a:moveTo>
                <a:lnTo>
                  <a:pt x="0" y="1"/>
                </a:lnTo>
                <a:lnTo>
                  <a:pt x="511" y="256"/>
                </a:lnTo>
                <a:lnTo>
                  <a:pt x="511" y="639"/>
                </a:lnTo>
                <a:lnTo>
                  <a:pt x="0" y="384"/>
                </a:lnTo>
              </a:path>
            </a:pathLst>
          </a:custGeom>
          <a:noFill/>
          <a:ln>
            <a:noFill/>
          </a:ln>
        </p:spPr>
        <p:txBody>
          <a:bodyPr spcFirstLastPara="1" wrap="square" lIns="121900" tIns="121900" rIns="121900" bIns="121900" anchor="ctr" anchorCtr="0">
            <a:noAutofit/>
          </a:bodyPr>
          <a:lstStyle/>
          <a:p>
            <a:endParaRPr sz="2400"/>
          </a:p>
        </p:txBody>
      </p:sp>
      <p:sp>
        <p:nvSpPr>
          <p:cNvPr id="2969" name="Google Shape;2969;p36"/>
          <p:cNvSpPr/>
          <p:nvPr/>
        </p:nvSpPr>
        <p:spPr>
          <a:xfrm>
            <a:off x="6492449" y="4206163"/>
            <a:ext cx="19703" cy="32787"/>
          </a:xfrm>
          <a:custGeom>
            <a:avLst/>
            <a:gdLst/>
            <a:ahLst/>
            <a:cxnLst/>
            <a:rect l="l" t="t" r="r" b="b"/>
            <a:pathLst>
              <a:path w="384" h="639" fill="none" extrusionOk="0">
                <a:moveTo>
                  <a:pt x="0" y="383"/>
                </a:moveTo>
                <a:lnTo>
                  <a:pt x="0" y="0"/>
                </a:lnTo>
                <a:lnTo>
                  <a:pt x="383" y="256"/>
                </a:lnTo>
                <a:lnTo>
                  <a:pt x="383" y="639"/>
                </a:lnTo>
                <a:lnTo>
                  <a:pt x="0" y="383"/>
                </a:lnTo>
              </a:path>
            </a:pathLst>
          </a:custGeom>
          <a:noFill/>
          <a:ln>
            <a:noFill/>
          </a:ln>
        </p:spPr>
        <p:txBody>
          <a:bodyPr spcFirstLastPara="1" wrap="square" lIns="121900" tIns="121900" rIns="121900" bIns="121900" anchor="ctr" anchorCtr="0">
            <a:noAutofit/>
          </a:bodyPr>
          <a:lstStyle/>
          <a:p>
            <a:endParaRPr sz="2400"/>
          </a:p>
        </p:txBody>
      </p:sp>
      <p:sp>
        <p:nvSpPr>
          <p:cNvPr id="2970" name="Google Shape;2970;p36"/>
          <p:cNvSpPr/>
          <p:nvPr/>
        </p:nvSpPr>
        <p:spPr>
          <a:xfrm>
            <a:off x="6440007" y="4179943"/>
            <a:ext cx="51" cy="19703"/>
          </a:xfrm>
          <a:custGeom>
            <a:avLst/>
            <a:gdLst/>
            <a:ahLst/>
            <a:cxnLst/>
            <a:rect l="l" t="t" r="r" b="b"/>
            <a:pathLst>
              <a:path w="1" h="384" extrusionOk="0">
                <a:moveTo>
                  <a:pt x="1" y="1"/>
                </a:moveTo>
                <a:lnTo>
                  <a:pt x="1" y="1"/>
                </a:lnTo>
                <a:lnTo>
                  <a:pt x="1" y="384"/>
                </a:lnTo>
                <a:lnTo>
                  <a:pt x="1" y="384"/>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71" name="Google Shape;2971;p36"/>
          <p:cNvSpPr/>
          <p:nvPr/>
        </p:nvSpPr>
        <p:spPr>
          <a:xfrm>
            <a:off x="6440007" y="4179943"/>
            <a:ext cx="51" cy="19703"/>
          </a:xfrm>
          <a:custGeom>
            <a:avLst/>
            <a:gdLst/>
            <a:ahLst/>
            <a:cxnLst/>
            <a:rect l="l" t="t" r="r" b="b"/>
            <a:pathLst>
              <a:path w="1" h="384" fill="none" extrusionOk="0">
                <a:moveTo>
                  <a:pt x="1" y="1"/>
                </a:moveTo>
                <a:lnTo>
                  <a:pt x="1" y="1"/>
                </a:lnTo>
                <a:lnTo>
                  <a:pt x="1" y="384"/>
                </a:lnTo>
                <a:lnTo>
                  <a:pt x="1" y="384"/>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2972" name="Google Shape;2972;p36"/>
          <p:cNvSpPr/>
          <p:nvPr/>
        </p:nvSpPr>
        <p:spPr>
          <a:xfrm>
            <a:off x="6440007" y="4199595"/>
            <a:ext cx="72141" cy="39355"/>
          </a:xfrm>
          <a:custGeom>
            <a:avLst/>
            <a:gdLst/>
            <a:ahLst/>
            <a:cxnLst/>
            <a:rect l="l" t="t" r="r" b="b"/>
            <a:pathLst>
              <a:path w="1406" h="767" extrusionOk="0">
                <a:moveTo>
                  <a:pt x="1" y="1"/>
                </a:moveTo>
                <a:lnTo>
                  <a:pt x="1" y="1"/>
                </a:lnTo>
                <a:lnTo>
                  <a:pt x="1405" y="767"/>
                </a:lnTo>
                <a:lnTo>
                  <a:pt x="1405" y="767"/>
                </a:lnTo>
                <a:lnTo>
                  <a:pt x="1"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73" name="Google Shape;2973;p36"/>
          <p:cNvSpPr/>
          <p:nvPr/>
        </p:nvSpPr>
        <p:spPr>
          <a:xfrm>
            <a:off x="6440007" y="4199595"/>
            <a:ext cx="72141" cy="39355"/>
          </a:xfrm>
          <a:custGeom>
            <a:avLst/>
            <a:gdLst/>
            <a:ahLst/>
            <a:cxnLst/>
            <a:rect l="l" t="t" r="r" b="b"/>
            <a:pathLst>
              <a:path w="1406" h="767" fill="none" extrusionOk="0">
                <a:moveTo>
                  <a:pt x="1" y="1"/>
                </a:moveTo>
                <a:lnTo>
                  <a:pt x="1" y="1"/>
                </a:lnTo>
                <a:lnTo>
                  <a:pt x="1405" y="767"/>
                </a:lnTo>
                <a:lnTo>
                  <a:pt x="1405" y="767"/>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2974" name="Google Shape;2974;p36"/>
          <p:cNvSpPr/>
          <p:nvPr/>
        </p:nvSpPr>
        <p:spPr>
          <a:xfrm>
            <a:off x="6440007" y="4179943"/>
            <a:ext cx="72141" cy="39355"/>
          </a:xfrm>
          <a:custGeom>
            <a:avLst/>
            <a:gdLst/>
            <a:ahLst/>
            <a:cxnLst/>
            <a:rect l="l" t="t" r="r" b="b"/>
            <a:pathLst>
              <a:path w="1406" h="767" extrusionOk="0">
                <a:moveTo>
                  <a:pt x="1" y="1"/>
                </a:moveTo>
                <a:lnTo>
                  <a:pt x="1" y="1"/>
                </a:lnTo>
                <a:lnTo>
                  <a:pt x="1405" y="767"/>
                </a:lnTo>
                <a:lnTo>
                  <a:pt x="1405" y="767"/>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75" name="Google Shape;2975;p36"/>
          <p:cNvSpPr/>
          <p:nvPr/>
        </p:nvSpPr>
        <p:spPr>
          <a:xfrm>
            <a:off x="6440007" y="4179943"/>
            <a:ext cx="72141" cy="39355"/>
          </a:xfrm>
          <a:custGeom>
            <a:avLst/>
            <a:gdLst/>
            <a:ahLst/>
            <a:cxnLst/>
            <a:rect l="l" t="t" r="r" b="b"/>
            <a:pathLst>
              <a:path w="1406" h="767" fill="none" extrusionOk="0">
                <a:moveTo>
                  <a:pt x="1" y="1"/>
                </a:moveTo>
                <a:lnTo>
                  <a:pt x="1" y="1"/>
                </a:lnTo>
                <a:lnTo>
                  <a:pt x="1405" y="767"/>
                </a:lnTo>
                <a:lnTo>
                  <a:pt x="1405" y="767"/>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2976" name="Google Shape;2976;p36"/>
          <p:cNvSpPr/>
          <p:nvPr/>
        </p:nvSpPr>
        <p:spPr>
          <a:xfrm>
            <a:off x="6512101" y="4219249"/>
            <a:ext cx="51" cy="19703"/>
          </a:xfrm>
          <a:custGeom>
            <a:avLst/>
            <a:gdLst/>
            <a:ahLst/>
            <a:cxnLst/>
            <a:rect l="l" t="t" r="r" b="b"/>
            <a:pathLst>
              <a:path w="1" h="384" extrusionOk="0">
                <a:moveTo>
                  <a:pt x="0" y="1"/>
                </a:moveTo>
                <a:lnTo>
                  <a:pt x="0" y="1"/>
                </a:lnTo>
                <a:lnTo>
                  <a:pt x="0" y="384"/>
                </a:lnTo>
                <a:lnTo>
                  <a:pt x="0" y="384"/>
                </a:lnTo>
                <a:lnTo>
                  <a:pt x="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77" name="Google Shape;2977;p36"/>
          <p:cNvSpPr/>
          <p:nvPr/>
        </p:nvSpPr>
        <p:spPr>
          <a:xfrm>
            <a:off x="6643153" y="4297910"/>
            <a:ext cx="72091" cy="59007"/>
          </a:xfrm>
          <a:custGeom>
            <a:avLst/>
            <a:gdLst/>
            <a:ahLst/>
            <a:cxnLst/>
            <a:rect l="l" t="t" r="r" b="b"/>
            <a:pathLst>
              <a:path w="1405" h="1150" extrusionOk="0">
                <a:moveTo>
                  <a:pt x="0" y="383"/>
                </a:moveTo>
                <a:lnTo>
                  <a:pt x="0" y="0"/>
                </a:lnTo>
                <a:lnTo>
                  <a:pt x="0" y="0"/>
                </a:lnTo>
                <a:lnTo>
                  <a:pt x="0" y="383"/>
                </a:lnTo>
                <a:lnTo>
                  <a:pt x="1405" y="1149"/>
                </a:lnTo>
                <a:lnTo>
                  <a:pt x="1405" y="1149"/>
                </a:lnTo>
                <a:lnTo>
                  <a:pt x="0" y="383"/>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78" name="Google Shape;2978;p36"/>
          <p:cNvSpPr/>
          <p:nvPr/>
        </p:nvSpPr>
        <p:spPr>
          <a:xfrm>
            <a:off x="6643153" y="4297910"/>
            <a:ext cx="72091" cy="59007"/>
          </a:xfrm>
          <a:custGeom>
            <a:avLst/>
            <a:gdLst/>
            <a:ahLst/>
            <a:cxnLst/>
            <a:rect l="l" t="t" r="r" b="b"/>
            <a:pathLst>
              <a:path w="1405" h="1150" extrusionOk="0">
                <a:moveTo>
                  <a:pt x="0" y="0"/>
                </a:moveTo>
                <a:lnTo>
                  <a:pt x="0" y="383"/>
                </a:lnTo>
                <a:lnTo>
                  <a:pt x="1405" y="1149"/>
                </a:lnTo>
                <a:lnTo>
                  <a:pt x="1405" y="1022"/>
                </a:lnTo>
                <a:lnTo>
                  <a:pt x="128" y="255"/>
                </a:lnTo>
                <a:lnTo>
                  <a:pt x="128"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79" name="Google Shape;2979;p36"/>
          <p:cNvSpPr/>
          <p:nvPr/>
        </p:nvSpPr>
        <p:spPr>
          <a:xfrm>
            <a:off x="6649670" y="4297910"/>
            <a:ext cx="65575" cy="52439"/>
          </a:xfrm>
          <a:custGeom>
            <a:avLst/>
            <a:gdLst/>
            <a:ahLst/>
            <a:cxnLst/>
            <a:rect l="l" t="t" r="r" b="b"/>
            <a:pathLst>
              <a:path w="1278" h="1022" extrusionOk="0">
                <a:moveTo>
                  <a:pt x="1" y="0"/>
                </a:moveTo>
                <a:lnTo>
                  <a:pt x="1" y="255"/>
                </a:lnTo>
                <a:lnTo>
                  <a:pt x="1278" y="1022"/>
                </a:lnTo>
                <a:lnTo>
                  <a:pt x="1278" y="766"/>
                </a:lnTo>
                <a:lnTo>
                  <a:pt x="1"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80" name="Google Shape;2980;p36"/>
          <p:cNvSpPr/>
          <p:nvPr/>
        </p:nvSpPr>
        <p:spPr>
          <a:xfrm>
            <a:off x="6669373" y="4310994"/>
            <a:ext cx="51" cy="19703"/>
          </a:xfrm>
          <a:custGeom>
            <a:avLst/>
            <a:gdLst/>
            <a:ahLst/>
            <a:cxnLst/>
            <a:rect l="l" t="t" r="r" b="b"/>
            <a:pathLst>
              <a:path w="1" h="384" extrusionOk="0">
                <a:moveTo>
                  <a:pt x="0" y="0"/>
                </a:moveTo>
                <a:lnTo>
                  <a:pt x="0" y="384"/>
                </a:lnTo>
                <a:lnTo>
                  <a:pt x="0" y="384"/>
                </a:lnTo>
                <a:lnTo>
                  <a:pt x="0" y="0"/>
                </a:lnTo>
                <a:lnTo>
                  <a:pt x="0"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81" name="Google Shape;2981;p36"/>
          <p:cNvSpPr/>
          <p:nvPr/>
        </p:nvSpPr>
        <p:spPr>
          <a:xfrm>
            <a:off x="6695543" y="4324079"/>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82" name="Google Shape;2982;p36"/>
          <p:cNvSpPr/>
          <p:nvPr/>
        </p:nvSpPr>
        <p:spPr>
          <a:xfrm>
            <a:off x="6643153" y="4291342"/>
            <a:ext cx="72091" cy="65575"/>
          </a:xfrm>
          <a:custGeom>
            <a:avLst/>
            <a:gdLst/>
            <a:ahLst/>
            <a:cxnLst/>
            <a:rect l="l" t="t" r="r" b="b"/>
            <a:pathLst>
              <a:path w="1405" h="1278" extrusionOk="0">
                <a:moveTo>
                  <a:pt x="0" y="0"/>
                </a:moveTo>
                <a:lnTo>
                  <a:pt x="0" y="128"/>
                </a:lnTo>
                <a:lnTo>
                  <a:pt x="511" y="383"/>
                </a:lnTo>
                <a:lnTo>
                  <a:pt x="937" y="596"/>
                </a:lnTo>
                <a:lnTo>
                  <a:pt x="0" y="0"/>
                </a:lnTo>
                <a:close/>
                <a:moveTo>
                  <a:pt x="937" y="596"/>
                </a:moveTo>
                <a:lnTo>
                  <a:pt x="1405" y="894"/>
                </a:lnTo>
                <a:lnTo>
                  <a:pt x="1022" y="639"/>
                </a:lnTo>
                <a:lnTo>
                  <a:pt x="937" y="596"/>
                </a:lnTo>
                <a:close/>
                <a:moveTo>
                  <a:pt x="0" y="511"/>
                </a:moveTo>
                <a:lnTo>
                  <a:pt x="1405" y="1277"/>
                </a:lnTo>
                <a:lnTo>
                  <a:pt x="1022" y="1022"/>
                </a:lnTo>
                <a:lnTo>
                  <a:pt x="511" y="767"/>
                </a:lnTo>
                <a:lnTo>
                  <a:pt x="0" y="51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83" name="Google Shape;2983;p36"/>
          <p:cNvSpPr/>
          <p:nvPr/>
        </p:nvSpPr>
        <p:spPr>
          <a:xfrm>
            <a:off x="6643153" y="4291342"/>
            <a:ext cx="51" cy="26271"/>
          </a:xfrm>
          <a:custGeom>
            <a:avLst/>
            <a:gdLst/>
            <a:ahLst/>
            <a:cxnLst/>
            <a:rect l="l" t="t" r="r" b="b"/>
            <a:pathLst>
              <a:path w="1" h="512" extrusionOk="0">
                <a:moveTo>
                  <a:pt x="0" y="0"/>
                </a:moveTo>
                <a:lnTo>
                  <a:pt x="0" y="128"/>
                </a:lnTo>
                <a:lnTo>
                  <a:pt x="0" y="511"/>
                </a:lnTo>
                <a:lnTo>
                  <a:pt x="0" y="511"/>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84" name="Google Shape;2984;p36"/>
          <p:cNvSpPr/>
          <p:nvPr/>
        </p:nvSpPr>
        <p:spPr>
          <a:xfrm>
            <a:off x="6643153" y="4317561"/>
            <a:ext cx="72091" cy="39355"/>
          </a:xfrm>
          <a:custGeom>
            <a:avLst/>
            <a:gdLst/>
            <a:ahLst/>
            <a:cxnLst/>
            <a:rect l="l" t="t" r="r" b="b"/>
            <a:pathLst>
              <a:path w="1405" h="767" extrusionOk="0">
                <a:moveTo>
                  <a:pt x="0" y="0"/>
                </a:moveTo>
                <a:lnTo>
                  <a:pt x="0" y="0"/>
                </a:lnTo>
                <a:lnTo>
                  <a:pt x="1405" y="766"/>
                </a:lnTo>
                <a:lnTo>
                  <a:pt x="1405" y="766"/>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85" name="Google Shape;2985;p36"/>
          <p:cNvSpPr/>
          <p:nvPr/>
        </p:nvSpPr>
        <p:spPr>
          <a:xfrm>
            <a:off x="6643153" y="4291341"/>
            <a:ext cx="72091" cy="45923"/>
          </a:xfrm>
          <a:custGeom>
            <a:avLst/>
            <a:gdLst/>
            <a:ahLst/>
            <a:cxnLst/>
            <a:rect l="l" t="t" r="r" b="b"/>
            <a:pathLst>
              <a:path w="1405" h="895" extrusionOk="0">
                <a:moveTo>
                  <a:pt x="0" y="0"/>
                </a:moveTo>
                <a:lnTo>
                  <a:pt x="0" y="128"/>
                </a:lnTo>
                <a:lnTo>
                  <a:pt x="1405" y="894"/>
                </a:lnTo>
                <a:lnTo>
                  <a:pt x="0"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86" name="Google Shape;2986;p36"/>
          <p:cNvSpPr/>
          <p:nvPr/>
        </p:nvSpPr>
        <p:spPr>
          <a:xfrm>
            <a:off x="6715195" y="4337215"/>
            <a:ext cx="51" cy="19703"/>
          </a:xfrm>
          <a:custGeom>
            <a:avLst/>
            <a:gdLst/>
            <a:ahLst/>
            <a:cxnLst/>
            <a:rect l="l" t="t" r="r" b="b"/>
            <a:pathLst>
              <a:path w="1" h="384" extrusionOk="0">
                <a:moveTo>
                  <a:pt x="1" y="0"/>
                </a:moveTo>
                <a:lnTo>
                  <a:pt x="1" y="0"/>
                </a:lnTo>
                <a:lnTo>
                  <a:pt x="1" y="383"/>
                </a:lnTo>
                <a:lnTo>
                  <a:pt x="1" y="383"/>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87" name="Google Shape;2987;p36"/>
          <p:cNvSpPr/>
          <p:nvPr/>
        </p:nvSpPr>
        <p:spPr>
          <a:xfrm>
            <a:off x="6728331" y="4075113"/>
            <a:ext cx="334183" cy="327665"/>
          </a:xfrm>
          <a:custGeom>
            <a:avLst/>
            <a:gdLst/>
            <a:ahLst/>
            <a:cxnLst/>
            <a:rect l="l" t="t" r="r" b="b"/>
            <a:pathLst>
              <a:path w="6513" h="6386" extrusionOk="0">
                <a:moveTo>
                  <a:pt x="6513" y="0"/>
                </a:moveTo>
                <a:lnTo>
                  <a:pt x="0" y="3831"/>
                </a:lnTo>
                <a:lnTo>
                  <a:pt x="0" y="6385"/>
                </a:lnTo>
                <a:lnTo>
                  <a:pt x="6513" y="2554"/>
                </a:lnTo>
                <a:lnTo>
                  <a:pt x="6513"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88" name="Google Shape;2988;p36"/>
          <p:cNvSpPr/>
          <p:nvPr/>
        </p:nvSpPr>
        <p:spPr>
          <a:xfrm>
            <a:off x="6774204" y="4225817"/>
            <a:ext cx="72091" cy="59007"/>
          </a:xfrm>
          <a:custGeom>
            <a:avLst/>
            <a:gdLst/>
            <a:ahLst/>
            <a:cxnLst/>
            <a:rect l="l" t="t" r="r" b="b"/>
            <a:pathLst>
              <a:path w="1405" h="1150" extrusionOk="0">
                <a:moveTo>
                  <a:pt x="1405" y="384"/>
                </a:moveTo>
                <a:lnTo>
                  <a:pt x="1405" y="0"/>
                </a:lnTo>
                <a:lnTo>
                  <a:pt x="1405" y="0"/>
                </a:lnTo>
                <a:lnTo>
                  <a:pt x="1405" y="384"/>
                </a:lnTo>
                <a:lnTo>
                  <a:pt x="0" y="1150"/>
                </a:lnTo>
                <a:lnTo>
                  <a:pt x="0" y="1150"/>
                </a:lnTo>
                <a:lnTo>
                  <a:pt x="1405"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89" name="Google Shape;2989;p36"/>
          <p:cNvSpPr/>
          <p:nvPr/>
        </p:nvSpPr>
        <p:spPr>
          <a:xfrm>
            <a:off x="6774204" y="4225817"/>
            <a:ext cx="72091" cy="59007"/>
          </a:xfrm>
          <a:custGeom>
            <a:avLst/>
            <a:gdLst/>
            <a:ahLst/>
            <a:cxnLst/>
            <a:rect l="l" t="t" r="r" b="b"/>
            <a:pathLst>
              <a:path w="1405" h="1150" extrusionOk="0">
                <a:moveTo>
                  <a:pt x="1277" y="0"/>
                </a:moveTo>
                <a:lnTo>
                  <a:pt x="1277" y="384"/>
                </a:lnTo>
                <a:lnTo>
                  <a:pt x="0" y="1150"/>
                </a:lnTo>
                <a:lnTo>
                  <a:pt x="0" y="1150"/>
                </a:lnTo>
                <a:lnTo>
                  <a:pt x="1405" y="384"/>
                </a:lnTo>
                <a:lnTo>
                  <a:pt x="1405"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2990" name="Google Shape;2990;p36"/>
          <p:cNvSpPr/>
          <p:nvPr/>
        </p:nvSpPr>
        <p:spPr>
          <a:xfrm>
            <a:off x="6774205" y="4225817"/>
            <a:ext cx="65575" cy="59007"/>
          </a:xfrm>
          <a:custGeom>
            <a:avLst/>
            <a:gdLst/>
            <a:ahLst/>
            <a:cxnLst/>
            <a:rect l="l" t="t" r="r" b="b"/>
            <a:pathLst>
              <a:path w="1278" h="1150" extrusionOk="0">
                <a:moveTo>
                  <a:pt x="1277" y="0"/>
                </a:moveTo>
                <a:lnTo>
                  <a:pt x="0" y="767"/>
                </a:lnTo>
                <a:lnTo>
                  <a:pt x="0" y="1150"/>
                </a:lnTo>
                <a:lnTo>
                  <a:pt x="1277" y="384"/>
                </a:lnTo>
                <a:lnTo>
                  <a:pt x="1277"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2991" name="Google Shape;2991;p36"/>
          <p:cNvSpPr/>
          <p:nvPr/>
        </p:nvSpPr>
        <p:spPr>
          <a:xfrm>
            <a:off x="6820077" y="4238901"/>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92" name="Google Shape;2992;p36"/>
          <p:cNvSpPr/>
          <p:nvPr/>
        </p:nvSpPr>
        <p:spPr>
          <a:xfrm>
            <a:off x="6793857" y="4252037"/>
            <a:ext cx="51" cy="26220"/>
          </a:xfrm>
          <a:custGeom>
            <a:avLst/>
            <a:gdLst/>
            <a:ahLst/>
            <a:cxnLst/>
            <a:rect l="l" t="t" r="r" b="b"/>
            <a:pathLst>
              <a:path w="1" h="511" extrusionOk="0">
                <a:moveTo>
                  <a:pt x="0" y="0"/>
                </a:moveTo>
                <a:lnTo>
                  <a:pt x="0" y="383"/>
                </a:lnTo>
                <a:lnTo>
                  <a:pt x="0" y="511"/>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93" name="Google Shape;2993;p36"/>
          <p:cNvSpPr/>
          <p:nvPr/>
        </p:nvSpPr>
        <p:spPr>
          <a:xfrm>
            <a:off x="6774204" y="4225817"/>
            <a:ext cx="72091" cy="59007"/>
          </a:xfrm>
          <a:custGeom>
            <a:avLst/>
            <a:gdLst/>
            <a:ahLst/>
            <a:cxnLst/>
            <a:rect l="l" t="t" r="r" b="b"/>
            <a:pathLst>
              <a:path w="1405" h="1150" extrusionOk="0">
                <a:moveTo>
                  <a:pt x="1405" y="0"/>
                </a:moveTo>
                <a:lnTo>
                  <a:pt x="894" y="256"/>
                </a:lnTo>
                <a:lnTo>
                  <a:pt x="383" y="511"/>
                </a:lnTo>
                <a:lnTo>
                  <a:pt x="0" y="767"/>
                </a:lnTo>
                <a:lnTo>
                  <a:pt x="1405" y="0"/>
                </a:lnTo>
                <a:close/>
                <a:moveTo>
                  <a:pt x="1405" y="384"/>
                </a:moveTo>
                <a:lnTo>
                  <a:pt x="894" y="639"/>
                </a:lnTo>
                <a:lnTo>
                  <a:pt x="383" y="894"/>
                </a:lnTo>
                <a:lnTo>
                  <a:pt x="0" y="1150"/>
                </a:lnTo>
                <a:lnTo>
                  <a:pt x="1405"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2994" name="Google Shape;2994;p36"/>
          <p:cNvSpPr/>
          <p:nvPr/>
        </p:nvSpPr>
        <p:spPr>
          <a:xfrm>
            <a:off x="6846247" y="4225817"/>
            <a:ext cx="51" cy="19703"/>
          </a:xfrm>
          <a:custGeom>
            <a:avLst/>
            <a:gdLst/>
            <a:ahLst/>
            <a:cxnLst/>
            <a:rect l="l" t="t" r="r" b="b"/>
            <a:pathLst>
              <a:path w="1" h="384" extrusionOk="0">
                <a:moveTo>
                  <a:pt x="1" y="0"/>
                </a:moveTo>
                <a:lnTo>
                  <a:pt x="1" y="0"/>
                </a:lnTo>
                <a:lnTo>
                  <a:pt x="1" y="384"/>
                </a:lnTo>
                <a:lnTo>
                  <a:pt x="1" y="384"/>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95" name="Google Shape;2995;p36"/>
          <p:cNvSpPr/>
          <p:nvPr/>
        </p:nvSpPr>
        <p:spPr>
          <a:xfrm>
            <a:off x="6774204" y="4245468"/>
            <a:ext cx="72091" cy="45923"/>
          </a:xfrm>
          <a:custGeom>
            <a:avLst/>
            <a:gdLst/>
            <a:ahLst/>
            <a:cxnLst/>
            <a:rect l="l" t="t" r="r" b="b"/>
            <a:pathLst>
              <a:path w="1405" h="895" extrusionOk="0">
                <a:moveTo>
                  <a:pt x="1405" y="1"/>
                </a:moveTo>
                <a:lnTo>
                  <a:pt x="0" y="767"/>
                </a:lnTo>
                <a:lnTo>
                  <a:pt x="0" y="894"/>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2996" name="Google Shape;2996;p36"/>
          <p:cNvSpPr/>
          <p:nvPr/>
        </p:nvSpPr>
        <p:spPr>
          <a:xfrm>
            <a:off x="6774204" y="4225816"/>
            <a:ext cx="72091" cy="39355"/>
          </a:xfrm>
          <a:custGeom>
            <a:avLst/>
            <a:gdLst/>
            <a:ahLst/>
            <a:cxnLst/>
            <a:rect l="l" t="t" r="r" b="b"/>
            <a:pathLst>
              <a:path w="1405" h="767" extrusionOk="0">
                <a:moveTo>
                  <a:pt x="1405" y="0"/>
                </a:moveTo>
                <a:lnTo>
                  <a:pt x="1405" y="0"/>
                </a:lnTo>
                <a:lnTo>
                  <a:pt x="0" y="767"/>
                </a:lnTo>
                <a:lnTo>
                  <a:pt x="0" y="767"/>
                </a:lnTo>
                <a:lnTo>
                  <a:pt x="140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97" name="Google Shape;2997;p36"/>
          <p:cNvSpPr/>
          <p:nvPr/>
        </p:nvSpPr>
        <p:spPr>
          <a:xfrm>
            <a:off x="6774204" y="4265121"/>
            <a:ext cx="51" cy="26271"/>
          </a:xfrm>
          <a:custGeom>
            <a:avLst/>
            <a:gdLst/>
            <a:ahLst/>
            <a:cxnLst/>
            <a:rect l="l" t="t" r="r" b="b"/>
            <a:pathLst>
              <a:path w="1" h="512" extrusionOk="0">
                <a:moveTo>
                  <a:pt x="0" y="1"/>
                </a:moveTo>
                <a:lnTo>
                  <a:pt x="0" y="1"/>
                </a:lnTo>
                <a:lnTo>
                  <a:pt x="0" y="511"/>
                </a:lnTo>
                <a:lnTo>
                  <a:pt x="0" y="384"/>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2998" name="Google Shape;2998;p36"/>
          <p:cNvSpPr/>
          <p:nvPr/>
        </p:nvSpPr>
        <p:spPr>
          <a:xfrm>
            <a:off x="6774204" y="4271689"/>
            <a:ext cx="72091" cy="65575"/>
          </a:xfrm>
          <a:custGeom>
            <a:avLst/>
            <a:gdLst/>
            <a:ahLst/>
            <a:cxnLst/>
            <a:rect l="l" t="t" r="r" b="b"/>
            <a:pathLst>
              <a:path w="1405" h="1278" extrusionOk="0">
                <a:moveTo>
                  <a:pt x="1405" y="511"/>
                </a:moveTo>
                <a:lnTo>
                  <a:pt x="1405" y="128"/>
                </a:lnTo>
                <a:lnTo>
                  <a:pt x="1405" y="0"/>
                </a:lnTo>
                <a:lnTo>
                  <a:pt x="1405" y="511"/>
                </a:lnTo>
                <a:lnTo>
                  <a:pt x="0" y="1277"/>
                </a:lnTo>
                <a:lnTo>
                  <a:pt x="0" y="1277"/>
                </a:lnTo>
                <a:lnTo>
                  <a:pt x="1405" y="51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2999" name="Google Shape;2999;p36"/>
          <p:cNvSpPr/>
          <p:nvPr/>
        </p:nvSpPr>
        <p:spPr>
          <a:xfrm>
            <a:off x="6774204" y="4278206"/>
            <a:ext cx="72091" cy="59057"/>
          </a:xfrm>
          <a:custGeom>
            <a:avLst/>
            <a:gdLst/>
            <a:ahLst/>
            <a:cxnLst/>
            <a:rect l="l" t="t" r="r" b="b"/>
            <a:pathLst>
              <a:path w="1405" h="1151" extrusionOk="0">
                <a:moveTo>
                  <a:pt x="1277" y="1"/>
                </a:moveTo>
                <a:lnTo>
                  <a:pt x="1277" y="256"/>
                </a:lnTo>
                <a:lnTo>
                  <a:pt x="0" y="1023"/>
                </a:lnTo>
                <a:lnTo>
                  <a:pt x="0" y="1150"/>
                </a:lnTo>
                <a:lnTo>
                  <a:pt x="1405" y="384"/>
                </a:lnTo>
                <a:lnTo>
                  <a:pt x="1405"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00" name="Google Shape;3000;p36"/>
          <p:cNvSpPr/>
          <p:nvPr/>
        </p:nvSpPr>
        <p:spPr>
          <a:xfrm>
            <a:off x="6774205" y="4278205"/>
            <a:ext cx="65575" cy="52491"/>
          </a:xfrm>
          <a:custGeom>
            <a:avLst/>
            <a:gdLst/>
            <a:ahLst/>
            <a:cxnLst/>
            <a:rect l="l" t="t" r="r" b="b"/>
            <a:pathLst>
              <a:path w="1278" h="1023" extrusionOk="0">
                <a:moveTo>
                  <a:pt x="1277" y="1"/>
                </a:moveTo>
                <a:lnTo>
                  <a:pt x="0" y="767"/>
                </a:lnTo>
                <a:lnTo>
                  <a:pt x="0" y="1023"/>
                </a:lnTo>
                <a:lnTo>
                  <a:pt x="1277" y="256"/>
                </a:lnTo>
                <a:lnTo>
                  <a:pt x="1277"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01" name="Google Shape;3001;p36"/>
          <p:cNvSpPr/>
          <p:nvPr/>
        </p:nvSpPr>
        <p:spPr>
          <a:xfrm>
            <a:off x="6820077" y="4291342"/>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02" name="Google Shape;3002;p36"/>
          <p:cNvSpPr/>
          <p:nvPr/>
        </p:nvSpPr>
        <p:spPr>
          <a:xfrm>
            <a:off x="6793857" y="4304426"/>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03" name="Google Shape;3003;p36"/>
          <p:cNvSpPr/>
          <p:nvPr/>
        </p:nvSpPr>
        <p:spPr>
          <a:xfrm>
            <a:off x="6774204" y="4271689"/>
            <a:ext cx="72091" cy="65575"/>
          </a:xfrm>
          <a:custGeom>
            <a:avLst/>
            <a:gdLst/>
            <a:ahLst/>
            <a:cxnLst/>
            <a:rect l="l" t="t" r="r" b="b"/>
            <a:pathLst>
              <a:path w="1405" h="1278" extrusionOk="0">
                <a:moveTo>
                  <a:pt x="1405" y="0"/>
                </a:moveTo>
                <a:lnTo>
                  <a:pt x="468" y="596"/>
                </a:lnTo>
                <a:lnTo>
                  <a:pt x="468" y="596"/>
                </a:lnTo>
                <a:lnTo>
                  <a:pt x="894" y="383"/>
                </a:lnTo>
                <a:lnTo>
                  <a:pt x="1405" y="0"/>
                </a:lnTo>
                <a:close/>
                <a:moveTo>
                  <a:pt x="468" y="596"/>
                </a:moveTo>
                <a:lnTo>
                  <a:pt x="383" y="639"/>
                </a:lnTo>
                <a:lnTo>
                  <a:pt x="0" y="894"/>
                </a:lnTo>
                <a:lnTo>
                  <a:pt x="468" y="596"/>
                </a:lnTo>
                <a:close/>
                <a:moveTo>
                  <a:pt x="1405" y="511"/>
                </a:moveTo>
                <a:lnTo>
                  <a:pt x="894" y="766"/>
                </a:lnTo>
                <a:lnTo>
                  <a:pt x="383" y="1022"/>
                </a:lnTo>
                <a:lnTo>
                  <a:pt x="0" y="1277"/>
                </a:lnTo>
                <a:lnTo>
                  <a:pt x="1405" y="51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04" name="Google Shape;3004;p36"/>
          <p:cNvSpPr/>
          <p:nvPr/>
        </p:nvSpPr>
        <p:spPr>
          <a:xfrm>
            <a:off x="6846247" y="4271689"/>
            <a:ext cx="51" cy="26271"/>
          </a:xfrm>
          <a:custGeom>
            <a:avLst/>
            <a:gdLst/>
            <a:ahLst/>
            <a:cxnLst/>
            <a:rect l="l" t="t" r="r" b="b"/>
            <a:pathLst>
              <a:path w="1" h="512" extrusionOk="0">
                <a:moveTo>
                  <a:pt x="1" y="0"/>
                </a:moveTo>
                <a:lnTo>
                  <a:pt x="1" y="0"/>
                </a:lnTo>
                <a:lnTo>
                  <a:pt x="1" y="511"/>
                </a:lnTo>
                <a:lnTo>
                  <a:pt x="1" y="511"/>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05" name="Google Shape;3005;p36"/>
          <p:cNvSpPr/>
          <p:nvPr/>
        </p:nvSpPr>
        <p:spPr>
          <a:xfrm>
            <a:off x="6774204" y="4297909"/>
            <a:ext cx="72091" cy="39355"/>
          </a:xfrm>
          <a:custGeom>
            <a:avLst/>
            <a:gdLst/>
            <a:ahLst/>
            <a:cxnLst/>
            <a:rect l="l" t="t" r="r" b="b"/>
            <a:pathLst>
              <a:path w="1405" h="767" extrusionOk="0">
                <a:moveTo>
                  <a:pt x="1405" y="0"/>
                </a:moveTo>
                <a:lnTo>
                  <a:pt x="1405" y="0"/>
                </a:lnTo>
                <a:lnTo>
                  <a:pt x="0" y="766"/>
                </a:lnTo>
                <a:lnTo>
                  <a:pt x="0" y="766"/>
                </a:lnTo>
                <a:lnTo>
                  <a:pt x="1405"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06" name="Google Shape;3006;p36"/>
          <p:cNvSpPr/>
          <p:nvPr/>
        </p:nvSpPr>
        <p:spPr>
          <a:xfrm>
            <a:off x="6774204" y="4271688"/>
            <a:ext cx="72091" cy="45923"/>
          </a:xfrm>
          <a:custGeom>
            <a:avLst/>
            <a:gdLst/>
            <a:ahLst/>
            <a:cxnLst/>
            <a:rect l="l" t="t" r="r" b="b"/>
            <a:pathLst>
              <a:path w="1405" h="895" extrusionOk="0">
                <a:moveTo>
                  <a:pt x="1405" y="0"/>
                </a:moveTo>
                <a:lnTo>
                  <a:pt x="1405" y="0"/>
                </a:lnTo>
                <a:lnTo>
                  <a:pt x="0" y="894"/>
                </a:lnTo>
                <a:lnTo>
                  <a:pt x="0" y="894"/>
                </a:lnTo>
                <a:lnTo>
                  <a:pt x="140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07" name="Google Shape;3007;p36"/>
          <p:cNvSpPr/>
          <p:nvPr/>
        </p:nvSpPr>
        <p:spPr>
          <a:xfrm>
            <a:off x="6774204" y="4317562"/>
            <a:ext cx="51" cy="19703"/>
          </a:xfrm>
          <a:custGeom>
            <a:avLst/>
            <a:gdLst/>
            <a:ahLst/>
            <a:cxnLst/>
            <a:rect l="l" t="t" r="r" b="b"/>
            <a:pathLst>
              <a:path w="1" h="384" extrusionOk="0">
                <a:moveTo>
                  <a:pt x="0" y="0"/>
                </a:moveTo>
                <a:lnTo>
                  <a:pt x="0" y="0"/>
                </a:lnTo>
                <a:lnTo>
                  <a:pt x="0" y="383"/>
                </a:lnTo>
                <a:lnTo>
                  <a:pt x="0" y="383"/>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08" name="Google Shape;3008;p36"/>
          <p:cNvSpPr/>
          <p:nvPr/>
        </p:nvSpPr>
        <p:spPr>
          <a:xfrm>
            <a:off x="6859383" y="4193027"/>
            <a:ext cx="72091" cy="45923"/>
          </a:xfrm>
          <a:custGeom>
            <a:avLst/>
            <a:gdLst/>
            <a:ahLst/>
            <a:cxnLst/>
            <a:rect l="l" t="t" r="r" b="b"/>
            <a:pathLst>
              <a:path w="1405" h="895" extrusionOk="0">
                <a:moveTo>
                  <a:pt x="1405" y="1"/>
                </a:moveTo>
                <a:lnTo>
                  <a:pt x="0" y="767"/>
                </a:lnTo>
                <a:lnTo>
                  <a:pt x="0" y="895"/>
                </a:lnTo>
                <a:lnTo>
                  <a:pt x="1405"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09" name="Google Shape;3009;p36"/>
          <p:cNvSpPr/>
          <p:nvPr/>
        </p:nvSpPr>
        <p:spPr>
          <a:xfrm>
            <a:off x="6859383" y="4173376"/>
            <a:ext cx="72091" cy="59057"/>
          </a:xfrm>
          <a:custGeom>
            <a:avLst/>
            <a:gdLst/>
            <a:ahLst/>
            <a:cxnLst/>
            <a:rect l="l" t="t" r="r" b="b"/>
            <a:pathLst>
              <a:path w="1405" h="1151" extrusionOk="0">
                <a:moveTo>
                  <a:pt x="1405" y="1"/>
                </a:moveTo>
                <a:lnTo>
                  <a:pt x="1277" y="129"/>
                </a:lnTo>
                <a:lnTo>
                  <a:pt x="1277" y="384"/>
                </a:lnTo>
                <a:lnTo>
                  <a:pt x="0" y="1150"/>
                </a:lnTo>
                <a:lnTo>
                  <a:pt x="0" y="1150"/>
                </a:lnTo>
                <a:lnTo>
                  <a:pt x="1405" y="384"/>
                </a:lnTo>
                <a:lnTo>
                  <a:pt x="1405"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10" name="Google Shape;3010;p36"/>
          <p:cNvSpPr/>
          <p:nvPr/>
        </p:nvSpPr>
        <p:spPr>
          <a:xfrm>
            <a:off x="6859383" y="4179943"/>
            <a:ext cx="65575" cy="52491"/>
          </a:xfrm>
          <a:custGeom>
            <a:avLst/>
            <a:gdLst/>
            <a:ahLst/>
            <a:cxnLst/>
            <a:rect l="l" t="t" r="r" b="b"/>
            <a:pathLst>
              <a:path w="1278" h="1023" extrusionOk="0">
                <a:moveTo>
                  <a:pt x="1277" y="1"/>
                </a:moveTo>
                <a:lnTo>
                  <a:pt x="0" y="639"/>
                </a:lnTo>
                <a:lnTo>
                  <a:pt x="0" y="1022"/>
                </a:lnTo>
                <a:lnTo>
                  <a:pt x="1277" y="256"/>
                </a:lnTo>
                <a:lnTo>
                  <a:pt x="1277"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11" name="Google Shape;3011;p36"/>
          <p:cNvSpPr/>
          <p:nvPr/>
        </p:nvSpPr>
        <p:spPr>
          <a:xfrm>
            <a:off x="6905256" y="4186511"/>
            <a:ext cx="51" cy="26271"/>
          </a:xfrm>
          <a:custGeom>
            <a:avLst/>
            <a:gdLst/>
            <a:ahLst/>
            <a:cxnLst/>
            <a:rect l="l" t="t" r="r" b="b"/>
            <a:pathLst>
              <a:path w="1" h="512" extrusionOk="0">
                <a:moveTo>
                  <a:pt x="0" y="0"/>
                </a:moveTo>
                <a:lnTo>
                  <a:pt x="0" y="383"/>
                </a:lnTo>
                <a:lnTo>
                  <a:pt x="0" y="511"/>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12" name="Google Shape;3012;p36"/>
          <p:cNvSpPr/>
          <p:nvPr/>
        </p:nvSpPr>
        <p:spPr>
          <a:xfrm>
            <a:off x="6879036" y="4206163"/>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13" name="Google Shape;3013;p36"/>
          <p:cNvSpPr/>
          <p:nvPr/>
        </p:nvSpPr>
        <p:spPr>
          <a:xfrm>
            <a:off x="6859383" y="4173375"/>
            <a:ext cx="72091" cy="65575"/>
          </a:xfrm>
          <a:custGeom>
            <a:avLst/>
            <a:gdLst/>
            <a:ahLst/>
            <a:cxnLst/>
            <a:rect l="l" t="t" r="r" b="b"/>
            <a:pathLst>
              <a:path w="1405" h="1278" extrusionOk="0">
                <a:moveTo>
                  <a:pt x="1405" y="1"/>
                </a:moveTo>
                <a:lnTo>
                  <a:pt x="894" y="256"/>
                </a:lnTo>
                <a:lnTo>
                  <a:pt x="781" y="341"/>
                </a:lnTo>
                <a:lnTo>
                  <a:pt x="1405" y="1"/>
                </a:lnTo>
                <a:close/>
                <a:moveTo>
                  <a:pt x="781" y="341"/>
                </a:moveTo>
                <a:lnTo>
                  <a:pt x="0" y="767"/>
                </a:lnTo>
                <a:lnTo>
                  <a:pt x="383" y="639"/>
                </a:lnTo>
                <a:lnTo>
                  <a:pt x="781" y="341"/>
                </a:lnTo>
                <a:close/>
                <a:moveTo>
                  <a:pt x="1405" y="384"/>
                </a:moveTo>
                <a:lnTo>
                  <a:pt x="894" y="639"/>
                </a:lnTo>
                <a:lnTo>
                  <a:pt x="383" y="1022"/>
                </a:lnTo>
                <a:lnTo>
                  <a:pt x="0" y="1278"/>
                </a:lnTo>
                <a:lnTo>
                  <a:pt x="0" y="1278"/>
                </a:lnTo>
                <a:lnTo>
                  <a:pt x="1405"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14" name="Google Shape;3014;p36"/>
          <p:cNvSpPr/>
          <p:nvPr/>
        </p:nvSpPr>
        <p:spPr>
          <a:xfrm>
            <a:off x="6931425" y="4173375"/>
            <a:ext cx="51" cy="26271"/>
          </a:xfrm>
          <a:custGeom>
            <a:avLst/>
            <a:gdLst/>
            <a:ahLst/>
            <a:cxnLst/>
            <a:rect l="l" t="t" r="r" b="b"/>
            <a:pathLst>
              <a:path w="1" h="512" extrusionOk="0">
                <a:moveTo>
                  <a:pt x="1" y="1"/>
                </a:moveTo>
                <a:lnTo>
                  <a:pt x="1" y="1"/>
                </a:lnTo>
                <a:lnTo>
                  <a:pt x="1" y="512"/>
                </a:lnTo>
                <a:lnTo>
                  <a:pt x="1" y="384"/>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15" name="Google Shape;3015;p36"/>
          <p:cNvSpPr/>
          <p:nvPr/>
        </p:nvSpPr>
        <p:spPr>
          <a:xfrm>
            <a:off x="6859383" y="4193027"/>
            <a:ext cx="72091" cy="45923"/>
          </a:xfrm>
          <a:custGeom>
            <a:avLst/>
            <a:gdLst/>
            <a:ahLst/>
            <a:cxnLst/>
            <a:rect l="l" t="t" r="r" b="b"/>
            <a:pathLst>
              <a:path w="1405" h="895" extrusionOk="0">
                <a:moveTo>
                  <a:pt x="1405" y="1"/>
                </a:moveTo>
                <a:lnTo>
                  <a:pt x="0" y="895"/>
                </a:lnTo>
                <a:lnTo>
                  <a:pt x="1405" y="129"/>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16" name="Google Shape;3016;p36"/>
          <p:cNvSpPr/>
          <p:nvPr/>
        </p:nvSpPr>
        <p:spPr>
          <a:xfrm>
            <a:off x="6859383" y="4173375"/>
            <a:ext cx="72091" cy="45923"/>
          </a:xfrm>
          <a:custGeom>
            <a:avLst/>
            <a:gdLst/>
            <a:ahLst/>
            <a:cxnLst/>
            <a:rect l="l" t="t" r="r" b="b"/>
            <a:pathLst>
              <a:path w="1405" h="895" extrusionOk="0">
                <a:moveTo>
                  <a:pt x="1405" y="1"/>
                </a:moveTo>
                <a:lnTo>
                  <a:pt x="0" y="767"/>
                </a:lnTo>
                <a:lnTo>
                  <a:pt x="0" y="895"/>
                </a:lnTo>
                <a:lnTo>
                  <a:pt x="1405"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17" name="Google Shape;3017;p36"/>
          <p:cNvSpPr/>
          <p:nvPr/>
        </p:nvSpPr>
        <p:spPr>
          <a:xfrm>
            <a:off x="6859383" y="4212731"/>
            <a:ext cx="51" cy="26220"/>
          </a:xfrm>
          <a:custGeom>
            <a:avLst/>
            <a:gdLst/>
            <a:ahLst/>
            <a:cxnLst/>
            <a:rect l="l" t="t" r="r" b="b"/>
            <a:pathLst>
              <a:path w="1" h="511" extrusionOk="0">
                <a:moveTo>
                  <a:pt x="0" y="0"/>
                </a:moveTo>
                <a:lnTo>
                  <a:pt x="0" y="128"/>
                </a:lnTo>
                <a:lnTo>
                  <a:pt x="0" y="511"/>
                </a:lnTo>
                <a:lnTo>
                  <a:pt x="0" y="511"/>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18" name="Google Shape;3018;p36"/>
          <p:cNvSpPr/>
          <p:nvPr/>
        </p:nvSpPr>
        <p:spPr>
          <a:xfrm>
            <a:off x="6859383" y="4225817"/>
            <a:ext cx="72091" cy="59007"/>
          </a:xfrm>
          <a:custGeom>
            <a:avLst/>
            <a:gdLst/>
            <a:ahLst/>
            <a:cxnLst/>
            <a:rect l="l" t="t" r="r" b="b"/>
            <a:pathLst>
              <a:path w="1405" h="1150" extrusionOk="0">
                <a:moveTo>
                  <a:pt x="1405" y="384"/>
                </a:moveTo>
                <a:lnTo>
                  <a:pt x="1405" y="0"/>
                </a:lnTo>
                <a:lnTo>
                  <a:pt x="1405" y="0"/>
                </a:lnTo>
                <a:lnTo>
                  <a:pt x="1405" y="384"/>
                </a:lnTo>
                <a:lnTo>
                  <a:pt x="0" y="1150"/>
                </a:lnTo>
                <a:lnTo>
                  <a:pt x="0" y="1150"/>
                </a:lnTo>
                <a:lnTo>
                  <a:pt x="1405"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19" name="Google Shape;3019;p36"/>
          <p:cNvSpPr/>
          <p:nvPr/>
        </p:nvSpPr>
        <p:spPr>
          <a:xfrm>
            <a:off x="6859383" y="4225817"/>
            <a:ext cx="72091" cy="59007"/>
          </a:xfrm>
          <a:custGeom>
            <a:avLst/>
            <a:gdLst/>
            <a:ahLst/>
            <a:cxnLst/>
            <a:rect l="l" t="t" r="r" b="b"/>
            <a:pathLst>
              <a:path w="1405" h="1150" extrusionOk="0">
                <a:moveTo>
                  <a:pt x="1277" y="0"/>
                </a:moveTo>
                <a:lnTo>
                  <a:pt x="1277" y="384"/>
                </a:lnTo>
                <a:lnTo>
                  <a:pt x="0" y="1022"/>
                </a:lnTo>
                <a:lnTo>
                  <a:pt x="0" y="1150"/>
                </a:lnTo>
                <a:lnTo>
                  <a:pt x="1405" y="384"/>
                </a:lnTo>
                <a:lnTo>
                  <a:pt x="1405"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20" name="Google Shape;3020;p36"/>
          <p:cNvSpPr/>
          <p:nvPr/>
        </p:nvSpPr>
        <p:spPr>
          <a:xfrm>
            <a:off x="6859383" y="4225817"/>
            <a:ext cx="65575" cy="52439"/>
          </a:xfrm>
          <a:custGeom>
            <a:avLst/>
            <a:gdLst/>
            <a:ahLst/>
            <a:cxnLst/>
            <a:rect l="l" t="t" r="r" b="b"/>
            <a:pathLst>
              <a:path w="1278" h="1022" extrusionOk="0">
                <a:moveTo>
                  <a:pt x="1277" y="0"/>
                </a:moveTo>
                <a:lnTo>
                  <a:pt x="0" y="767"/>
                </a:lnTo>
                <a:lnTo>
                  <a:pt x="0" y="1022"/>
                </a:lnTo>
                <a:lnTo>
                  <a:pt x="1277" y="384"/>
                </a:lnTo>
                <a:lnTo>
                  <a:pt x="1277"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21" name="Google Shape;3021;p36"/>
          <p:cNvSpPr/>
          <p:nvPr/>
        </p:nvSpPr>
        <p:spPr>
          <a:xfrm>
            <a:off x="6905256" y="4238901"/>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22" name="Google Shape;3022;p36"/>
          <p:cNvSpPr/>
          <p:nvPr/>
        </p:nvSpPr>
        <p:spPr>
          <a:xfrm>
            <a:off x="6879036" y="4252037"/>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23" name="Google Shape;3023;p36"/>
          <p:cNvSpPr/>
          <p:nvPr/>
        </p:nvSpPr>
        <p:spPr>
          <a:xfrm>
            <a:off x="6859383" y="4225817"/>
            <a:ext cx="72091" cy="59007"/>
          </a:xfrm>
          <a:custGeom>
            <a:avLst/>
            <a:gdLst/>
            <a:ahLst/>
            <a:cxnLst/>
            <a:rect l="l" t="t" r="r" b="b"/>
            <a:pathLst>
              <a:path w="1405" h="1150" extrusionOk="0">
                <a:moveTo>
                  <a:pt x="1405" y="0"/>
                </a:moveTo>
                <a:lnTo>
                  <a:pt x="894" y="256"/>
                </a:lnTo>
                <a:lnTo>
                  <a:pt x="383" y="511"/>
                </a:lnTo>
                <a:lnTo>
                  <a:pt x="0" y="767"/>
                </a:lnTo>
                <a:lnTo>
                  <a:pt x="1405" y="0"/>
                </a:lnTo>
                <a:close/>
                <a:moveTo>
                  <a:pt x="1405" y="384"/>
                </a:moveTo>
                <a:lnTo>
                  <a:pt x="894" y="639"/>
                </a:lnTo>
                <a:lnTo>
                  <a:pt x="383" y="894"/>
                </a:lnTo>
                <a:lnTo>
                  <a:pt x="0" y="1150"/>
                </a:lnTo>
                <a:lnTo>
                  <a:pt x="1405"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24" name="Google Shape;3024;p36"/>
          <p:cNvSpPr/>
          <p:nvPr/>
        </p:nvSpPr>
        <p:spPr>
          <a:xfrm>
            <a:off x="6931425" y="4225817"/>
            <a:ext cx="51" cy="19703"/>
          </a:xfrm>
          <a:custGeom>
            <a:avLst/>
            <a:gdLst/>
            <a:ahLst/>
            <a:cxnLst/>
            <a:rect l="l" t="t" r="r" b="b"/>
            <a:pathLst>
              <a:path w="1" h="384" extrusionOk="0">
                <a:moveTo>
                  <a:pt x="1" y="0"/>
                </a:moveTo>
                <a:lnTo>
                  <a:pt x="1" y="0"/>
                </a:lnTo>
                <a:lnTo>
                  <a:pt x="1" y="384"/>
                </a:lnTo>
                <a:lnTo>
                  <a:pt x="1" y="384"/>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25" name="Google Shape;3025;p36"/>
          <p:cNvSpPr/>
          <p:nvPr/>
        </p:nvSpPr>
        <p:spPr>
          <a:xfrm>
            <a:off x="6859383" y="4245468"/>
            <a:ext cx="72091" cy="45923"/>
          </a:xfrm>
          <a:custGeom>
            <a:avLst/>
            <a:gdLst/>
            <a:ahLst/>
            <a:cxnLst/>
            <a:rect l="l" t="t" r="r" b="b"/>
            <a:pathLst>
              <a:path w="1405" h="895" extrusionOk="0">
                <a:moveTo>
                  <a:pt x="1405" y="1"/>
                </a:moveTo>
                <a:lnTo>
                  <a:pt x="0" y="767"/>
                </a:lnTo>
                <a:lnTo>
                  <a:pt x="0" y="894"/>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26" name="Google Shape;3026;p36"/>
          <p:cNvSpPr/>
          <p:nvPr/>
        </p:nvSpPr>
        <p:spPr>
          <a:xfrm>
            <a:off x="6859383" y="4225816"/>
            <a:ext cx="72091" cy="39355"/>
          </a:xfrm>
          <a:custGeom>
            <a:avLst/>
            <a:gdLst/>
            <a:ahLst/>
            <a:cxnLst/>
            <a:rect l="l" t="t" r="r" b="b"/>
            <a:pathLst>
              <a:path w="1405" h="767" extrusionOk="0">
                <a:moveTo>
                  <a:pt x="1405" y="0"/>
                </a:moveTo>
                <a:lnTo>
                  <a:pt x="1405" y="0"/>
                </a:lnTo>
                <a:lnTo>
                  <a:pt x="0" y="767"/>
                </a:lnTo>
                <a:lnTo>
                  <a:pt x="0" y="767"/>
                </a:lnTo>
                <a:lnTo>
                  <a:pt x="140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27" name="Google Shape;3027;p36"/>
          <p:cNvSpPr/>
          <p:nvPr/>
        </p:nvSpPr>
        <p:spPr>
          <a:xfrm>
            <a:off x="6859383" y="4265121"/>
            <a:ext cx="51" cy="26271"/>
          </a:xfrm>
          <a:custGeom>
            <a:avLst/>
            <a:gdLst/>
            <a:ahLst/>
            <a:cxnLst/>
            <a:rect l="l" t="t" r="r" b="b"/>
            <a:pathLst>
              <a:path w="1" h="512" extrusionOk="0">
                <a:moveTo>
                  <a:pt x="0" y="1"/>
                </a:moveTo>
                <a:lnTo>
                  <a:pt x="0" y="1"/>
                </a:lnTo>
                <a:lnTo>
                  <a:pt x="0" y="511"/>
                </a:lnTo>
                <a:lnTo>
                  <a:pt x="0" y="384"/>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28" name="Google Shape;3028;p36"/>
          <p:cNvSpPr/>
          <p:nvPr/>
        </p:nvSpPr>
        <p:spPr>
          <a:xfrm>
            <a:off x="6944561" y="4127502"/>
            <a:ext cx="72091" cy="59057"/>
          </a:xfrm>
          <a:custGeom>
            <a:avLst/>
            <a:gdLst/>
            <a:ahLst/>
            <a:cxnLst/>
            <a:rect l="l" t="t" r="r" b="b"/>
            <a:pathLst>
              <a:path w="1405" h="1151" extrusionOk="0">
                <a:moveTo>
                  <a:pt x="1405" y="384"/>
                </a:moveTo>
                <a:lnTo>
                  <a:pt x="1405" y="1"/>
                </a:lnTo>
                <a:lnTo>
                  <a:pt x="1405" y="1"/>
                </a:lnTo>
                <a:lnTo>
                  <a:pt x="1405" y="384"/>
                </a:lnTo>
                <a:lnTo>
                  <a:pt x="0" y="1150"/>
                </a:lnTo>
                <a:lnTo>
                  <a:pt x="0" y="1150"/>
                </a:lnTo>
                <a:lnTo>
                  <a:pt x="1405"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29" name="Google Shape;3029;p36"/>
          <p:cNvSpPr/>
          <p:nvPr/>
        </p:nvSpPr>
        <p:spPr>
          <a:xfrm>
            <a:off x="6944561" y="4140637"/>
            <a:ext cx="72091" cy="45923"/>
          </a:xfrm>
          <a:custGeom>
            <a:avLst/>
            <a:gdLst/>
            <a:ahLst/>
            <a:cxnLst/>
            <a:rect l="l" t="t" r="r" b="b"/>
            <a:pathLst>
              <a:path w="1405" h="895" extrusionOk="0">
                <a:moveTo>
                  <a:pt x="1405" y="0"/>
                </a:moveTo>
                <a:lnTo>
                  <a:pt x="0" y="767"/>
                </a:lnTo>
                <a:lnTo>
                  <a:pt x="0" y="894"/>
                </a:lnTo>
                <a:lnTo>
                  <a:pt x="1405" y="128"/>
                </a:lnTo>
                <a:lnTo>
                  <a:pt x="1405"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30" name="Google Shape;3030;p36"/>
          <p:cNvSpPr/>
          <p:nvPr/>
        </p:nvSpPr>
        <p:spPr>
          <a:xfrm>
            <a:off x="6944561" y="4127501"/>
            <a:ext cx="72091" cy="52491"/>
          </a:xfrm>
          <a:custGeom>
            <a:avLst/>
            <a:gdLst/>
            <a:ahLst/>
            <a:cxnLst/>
            <a:rect l="l" t="t" r="r" b="b"/>
            <a:pathLst>
              <a:path w="1405" h="1023" extrusionOk="0">
                <a:moveTo>
                  <a:pt x="1405" y="1"/>
                </a:moveTo>
                <a:lnTo>
                  <a:pt x="0" y="767"/>
                </a:lnTo>
                <a:lnTo>
                  <a:pt x="0" y="1023"/>
                </a:lnTo>
                <a:lnTo>
                  <a:pt x="1405" y="256"/>
                </a:lnTo>
                <a:lnTo>
                  <a:pt x="1405"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31" name="Google Shape;3031;p36"/>
          <p:cNvSpPr/>
          <p:nvPr/>
        </p:nvSpPr>
        <p:spPr>
          <a:xfrm>
            <a:off x="6990435" y="4140638"/>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32" name="Google Shape;3032;p36"/>
          <p:cNvSpPr/>
          <p:nvPr/>
        </p:nvSpPr>
        <p:spPr>
          <a:xfrm>
            <a:off x="6964215" y="4153722"/>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33" name="Google Shape;3033;p36"/>
          <p:cNvSpPr/>
          <p:nvPr/>
        </p:nvSpPr>
        <p:spPr>
          <a:xfrm>
            <a:off x="6944561" y="4120985"/>
            <a:ext cx="72091" cy="65575"/>
          </a:xfrm>
          <a:custGeom>
            <a:avLst/>
            <a:gdLst/>
            <a:ahLst/>
            <a:cxnLst/>
            <a:rect l="l" t="t" r="r" b="b"/>
            <a:pathLst>
              <a:path w="1405" h="1278" extrusionOk="0">
                <a:moveTo>
                  <a:pt x="1405" y="511"/>
                </a:moveTo>
                <a:lnTo>
                  <a:pt x="1022" y="720"/>
                </a:lnTo>
                <a:lnTo>
                  <a:pt x="1022" y="766"/>
                </a:lnTo>
                <a:lnTo>
                  <a:pt x="1405" y="511"/>
                </a:lnTo>
                <a:close/>
                <a:moveTo>
                  <a:pt x="383" y="639"/>
                </a:moveTo>
                <a:lnTo>
                  <a:pt x="0" y="894"/>
                </a:lnTo>
                <a:lnTo>
                  <a:pt x="383" y="650"/>
                </a:lnTo>
                <a:lnTo>
                  <a:pt x="383" y="639"/>
                </a:lnTo>
                <a:close/>
                <a:moveTo>
                  <a:pt x="703" y="894"/>
                </a:moveTo>
                <a:lnTo>
                  <a:pt x="703" y="894"/>
                </a:lnTo>
                <a:lnTo>
                  <a:pt x="703" y="894"/>
                </a:lnTo>
                <a:close/>
                <a:moveTo>
                  <a:pt x="703" y="894"/>
                </a:moveTo>
                <a:lnTo>
                  <a:pt x="511" y="999"/>
                </a:lnTo>
                <a:lnTo>
                  <a:pt x="511" y="1022"/>
                </a:lnTo>
                <a:lnTo>
                  <a:pt x="703" y="894"/>
                </a:lnTo>
                <a:close/>
                <a:moveTo>
                  <a:pt x="1405" y="0"/>
                </a:moveTo>
                <a:lnTo>
                  <a:pt x="383" y="650"/>
                </a:lnTo>
                <a:lnTo>
                  <a:pt x="383" y="1022"/>
                </a:lnTo>
                <a:lnTo>
                  <a:pt x="0" y="1277"/>
                </a:lnTo>
                <a:lnTo>
                  <a:pt x="511" y="999"/>
                </a:lnTo>
                <a:lnTo>
                  <a:pt x="511" y="639"/>
                </a:lnTo>
                <a:lnTo>
                  <a:pt x="894" y="383"/>
                </a:lnTo>
                <a:lnTo>
                  <a:pt x="894" y="766"/>
                </a:lnTo>
                <a:lnTo>
                  <a:pt x="703" y="894"/>
                </a:lnTo>
                <a:lnTo>
                  <a:pt x="1022" y="720"/>
                </a:lnTo>
                <a:lnTo>
                  <a:pt x="1022" y="383"/>
                </a:lnTo>
                <a:lnTo>
                  <a:pt x="1405" y="128"/>
                </a:lnTo>
                <a:lnTo>
                  <a:pt x="1405"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34" name="Google Shape;3034;p36"/>
          <p:cNvSpPr/>
          <p:nvPr/>
        </p:nvSpPr>
        <p:spPr>
          <a:xfrm>
            <a:off x="7016604" y="4120985"/>
            <a:ext cx="6619" cy="26271"/>
          </a:xfrm>
          <a:custGeom>
            <a:avLst/>
            <a:gdLst/>
            <a:ahLst/>
            <a:cxnLst/>
            <a:rect l="l" t="t" r="r" b="b"/>
            <a:pathLst>
              <a:path w="129" h="512" extrusionOk="0">
                <a:moveTo>
                  <a:pt x="1" y="0"/>
                </a:moveTo>
                <a:lnTo>
                  <a:pt x="1" y="511"/>
                </a:lnTo>
                <a:lnTo>
                  <a:pt x="129" y="511"/>
                </a:lnTo>
                <a:lnTo>
                  <a:pt x="129" y="128"/>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35" name="Google Shape;3035;p36"/>
          <p:cNvSpPr/>
          <p:nvPr/>
        </p:nvSpPr>
        <p:spPr>
          <a:xfrm>
            <a:off x="6944561" y="4147205"/>
            <a:ext cx="78659" cy="39355"/>
          </a:xfrm>
          <a:custGeom>
            <a:avLst/>
            <a:gdLst/>
            <a:ahLst/>
            <a:cxnLst/>
            <a:rect l="l" t="t" r="r" b="b"/>
            <a:pathLst>
              <a:path w="1533" h="767" extrusionOk="0">
                <a:moveTo>
                  <a:pt x="1405" y="0"/>
                </a:moveTo>
                <a:lnTo>
                  <a:pt x="0" y="766"/>
                </a:lnTo>
                <a:lnTo>
                  <a:pt x="128" y="766"/>
                </a:lnTo>
                <a:lnTo>
                  <a:pt x="1533"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36" name="Google Shape;3036;p36"/>
          <p:cNvSpPr/>
          <p:nvPr/>
        </p:nvSpPr>
        <p:spPr>
          <a:xfrm>
            <a:off x="6944561" y="4120984"/>
            <a:ext cx="78659" cy="45923"/>
          </a:xfrm>
          <a:custGeom>
            <a:avLst/>
            <a:gdLst/>
            <a:ahLst/>
            <a:cxnLst/>
            <a:rect l="l" t="t" r="r" b="b"/>
            <a:pathLst>
              <a:path w="1533" h="895" extrusionOk="0">
                <a:moveTo>
                  <a:pt x="1405" y="0"/>
                </a:moveTo>
                <a:lnTo>
                  <a:pt x="0" y="894"/>
                </a:lnTo>
                <a:lnTo>
                  <a:pt x="128" y="894"/>
                </a:lnTo>
                <a:lnTo>
                  <a:pt x="1533" y="128"/>
                </a:lnTo>
                <a:lnTo>
                  <a:pt x="140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37" name="Google Shape;3037;p36"/>
          <p:cNvSpPr/>
          <p:nvPr/>
        </p:nvSpPr>
        <p:spPr>
          <a:xfrm>
            <a:off x="6944561" y="4166858"/>
            <a:ext cx="6619" cy="19703"/>
          </a:xfrm>
          <a:custGeom>
            <a:avLst/>
            <a:gdLst/>
            <a:ahLst/>
            <a:cxnLst/>
            <a:rect l="l" t="t" r="r" b="b"/>
            <a:pathLst>
              <a:path w="129" h="384" extrusionOk="0">
                <a:moveTo>
                  <a:pt x="0" y="0"/>
                </a:moveTo>
                <a:lnTo>
                  <a:pt x="0" y="383"/>
                </a:lnTo>
                <a:lnTo>
                  <a:pt x="128" y="383"/>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38" name="Google Shape;3038;p36"/>
          <p:cNvSpPr/>
          <p:nvPr/>
        </p:nvSpPr>
        <p:spPr>
          <a:xfrm>
            <a:off x="6944561" y="4173376"/>
            <a:ext cx="72091" cy="59057"/>
          </a:xfrm>
          <a:custGeom>
            <a:avLst/>
            <a:gdLst/>
            <a:ahLst/>
            <a:cxnLst/>
            <a:rect l="l" t="t" r="r" b="b"/>
            <a:pathLst>
              <a:path w="1405" h="1151" extrusionOk="0">
                <a:moveTo>
                  <a:pt x="1405" y="384"/>
                </a:moveTo>
                <a:lnTo>
                  <a:pt x="1405" y="1"/>
                </a:lnTo>
                <a:lnTo>
                  <a:pt x="1405" y="1"/>
                </a:lnTo>
                <a:lnTo>
                  <a:pt x="1405" y="384"/>
                </a:lnTo>
                <a:lnTo>
                  <a:pt x="0" y="1150"/>
                </a:lnTo>
                <a:lnTo>
                  <a:pt x="0" y="1150"/>
                </a:lnTo>
                <a:lnTo>
                  <a:pt x="1405"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39" name="Google Shape;3039;p36"/>
          <p:cNvSpPr/>
          <p:nvPr/>
        </p:nvSpPr>
        <p:spPr>
          <a:xfrm>
            <a:off x="6944561" y="4173376"/>
            <a:ext cx="72091" cy="59057"/>
          </a:xfrm>
          <a:custGeom>
            <a:avLst/>
            <a:gdLst/>
            <a:ahLst/>
            <a:cxnLst/>
            <a:rect l="l" t="t" r="r" b="b"/>
            <a:pathLst>
              <a:path w="1405" h="1151" extrusionOk="0">
                <a:moveTo>
                  <a:pt x="1405" y="384"/>
                </a:moveTo>
                <a:lnTo>
                  <a:pt x="1405" y="1"/>
                </a:lnTo>
                <a:lnTo>
                  <a:pt x="1405" y="1"/>
                </a:lnTo>
                <a:lnTo>
                  <a:pt x="1405" y="384"/>
                </a:lnTo>
                <a:lnTo>
                  <a:pt x="0" y="1150"/>
                </a:lnTo>
                <a:lnTo>
                  <a:pt x="0" y="1150"/>
                </a:lnTo>
                <a:lnTo>
                  <a:pt x="1405" y="384"/>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40" name="Google Shape;3040;p36"/>
          <p:cNvSpPr/>
          <p:nvPr/>
        </p:nvSpPr>
        <p:spPr>
          <a:xfrm>
            <a:off x="6944561" y="4173376"/>
            <a:ext cx="72091" cy="59057"/>
          </a:xfrm>
          <a:custGeom>
            <a:avLst/>
            <a:gdLst/>
            <a:ahLst/>
            <a:cxnLst/>
            <a:rect l="l" t="t" r="r" b="b"/>
            <a:pathLst>
              <a:path w="1405" h="1151" extrusionOk="0">
                <a:moveTo>
                  <a:pt x="1405" y="1"/>
                </a:moveTo>
                <a:lnTo>
                  <a:pt x="0" y="767"/>
                </a:lnTo>
                <a:lnTo>
                  <a:pt x="0" y="1150"/>
                </a:lnTo>
                <a:lnTo>
                  <a:pt x="1405" y="384"/>
                </a:lnTo>
                <a:lnTo>
                  <a:pt x="1405"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41" name="Google Shape;3041;p36"/>
          <p:cNvSpPr/>
          <p:nvPr/>
        </p:nvSpPr>
        <p:spPr>
          <a:xfrm>
            <a:off x="6990435" y="4186511"/>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42" name="Google Shape;3042;p36"/>
          <p:cNvSpPr/>
          <p:nvPr/>
        </p:nvSpPr>
        <p:spPr>
          <a:xfrm>
            <a:off x="6964215" y="4206163"/>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43" name="Google Shape;3043;p36"/>
          <p:cNvSpPr/>
          <p:nvPr/>
        </p:nvSpPr>
        <p:spPr>
          <a:xfrm>
            <a:off x="6944561" y="4173375"/>
            <a:ext cx="72091" cy="65575"/>
          </a:xfrm>
          <a:custGeom>
            <a:avLst/>
            <a:gdLst/>
            <a:ahLst/>
            <a:cxnLst/>
            <a:rect l="l" t="t" r="r" b="b"/>
            <a:pathLst>
              <a:path w="1405" h="1278" extrusionOk="0">
                <a:moveTo>
                  <a:pt x="894" y="256"/>
                </a:moveTo>
                <a:lnTo>
                  <a:pt x="843" y="307"/>
                </a:lnTo>
                <a:lnTo>
                  <a:pt x="843" y="307"/>
                </a:lnTo>
                <a:lnTo>
                  <a:pt x="894" y="279"/>
                </a:lnTo>
                <a:lnTo>
                  <a:pt x="894" y="256"/>
                </a:lnTo>
                <a:close/>
                <a:moveTo>
                  <a:pt x="1405" y="384"/>
                </a:moveTo>
                <a:lnTo>
                  <a:pt x="1022" y="628"/>
                </a:lnTo>
                <a:lnTo>
                  <a:pt x="1022" y="639"/>
                </a:lnTo>
                <a:lnTo>
                  <a:pt x="1405" y="384"/>
                </a:lnTo>
                <a:close/>
                <a:moveTo>
                  <a:pt x="1405" y="1"/>
                </a:moveTo>
                <a:lnTo>
                  <a:pt x="894" y="279"/>
                </a:lnTo>
                <a:lnTo>
                  <a:pt x="894" y="639"/>
                </a:lnTo>
                <a:lnTo>
                  <a:pt x="703" y="831"/>
                </a:lnTo>
                <a:lnTo>
                  <a:pt x="703" y="831"/>
                </a:lnTo>
                <a:lnTo>
                  <a:pt x="1022" y="628"/>
                </a:lnTo>
                <a:lnTo>
                  <a:pt x="1022" y="256"/>
                </a:lnTo>
                <a:lnTo>
                  <a:pt x="1405" y="1"/>
                </a:lnTo>
                <a:close/>
                <a:moveTo>
                  <a:pt x="703" y="831"/>
                </a:moveTo>
                <a:lnTo>
                  <a:pt x="511" y="953"/>
                </a:lnTo>
                <a:lnTo>
                  <a:pt x="511" y="1022"/>
                </a:lnTo>
                <a:lnTo>
                  <a:pt x="703" y="831"/>
                </a:lnTo>
                <a:close/>
                <a:moveTo>
                  <a:pt x="843" y="307"/>
                </a:moveTo>
                <a:lnTo>
                  <a:pt x="0" y="767"/>
                </a:lnTo>
                <a:lnTo>
                  <a:pt x="383" y="639"/>
                </a:lnTo>
                <a:lnTo>
                  <a:pt x="383" y="1022"/>
                </a:lnTo>
                <a:lnTo>
                  <a:pt x="0" y="1150"/>
                </a:lnTo>
                <a:lnTo>
                  <a:pt x="0" y="1278"/>
                </a:lnTo>
                <a:lnTo>
                  <a:pt x="511" y="953"/>
                </a:lnTo>
                <a:lnTo>
                  <a:pt x="511" y="639"/>
                </a:lnTo>
                <a:lnTo>
                  <a:pt x="843" y="307"/>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44" name="Google Shape;3044;p36"/>
          <p:cNvSpPr/>
          <p:nvPr/>
        </p:nvSpPr>
        <p:spPr>
          <a:xfrm>
            <a:off x="7016604" y="4173375"/>
            <a:ext cx="6619" cy="26271"/>
          </a:xfrm>
          <a:custGeom>
            <a:avLst/>
            <a:gdLst/>
            <a:ahLst/>
            <a:cxnLst/>
            <a:rect l="l" t="t" r="r" b="b"/>
            <a:pathLst>
              <a:path w="129" h="512" extrusionOk="0">
                <a:moveTo>
                  <a:pt x="1" y="1"/>
                </a:moveTo>
                <a:lnTo>
                  <a:pt x="1" y="384"/>
                </a:lnTo>
                <a:lnTo>
                  <a:pt x="129" y="512"/>
                </a:lnTo>
                <a:lnTo>
                  <a:pt x="129"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45" name="Google Shape;3045;p36"/>
          <p:cNvSpPr/>
          <p:nvPr/>
        </p:nvSpPr>
        <p:spPr>
          <a:xfrm>
            <a:off x="6944561" y="4193027"/>
            <a:ext cx="78659" cy="45923"/>
          </a:xfrm>
          <a:custGeom>
            <a:avLst/>
            <a:gdLst/>
            <a:ahLst/>
            <a:cxnLst/>
            <a:rect l="l" t="t" r="r" b="b"/>
            <a:pathLst>
              <a:path w="1533" h="895" extrusionOk="0">
                <a:moveTo>
                  <a:pt x="1405" y="1"/>
                </a:moveTo>
                <a:lnTo>
                  <a:pt x="0" y="895"/>
                </a:lnTo>
                <a:lnTo>
                  <a:pt x="128" y="895"/>
                </a:lnTo>
                <a:lnTo>
                  <a:pt x="1533" y="129"/>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46" name="Google Shape;3046;p36"/>
          <p:cNvSpPr/>
          <p:nvPr/>
        </p:nvSpPr>
        <p:spPr>
          <a:xfrm>
            <a:off x="6944561" y="4173375"/>
            <a:ext cx="78659" cy="45923"/>
          </a:xfrm>
          <a:custGeom>
            <a:avLst/>
            <a:gdLst/>
            <a:ahLst/>
            <a:cxnLst/>
            <a:rect l="l" t="t" r="r" b="b"/>
            <a:pathLst>
              <a:path w="1533" h="895" extrusionOk="0">
                <a:moveTo>
                  <a:pt x="1405" y="1"/>
                </a:moveTo>
                <a:lnTo>
                  <a:pt x="0" y="767"/>
                </a:lnTo>
                <a:lnTo>
                  <a:pt x="128" y="895"/>
                </a:lnTo>
                <a:lnTo>
                  <a:pt x="1533"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47" name="Google Shape;3047;p36"/>
          <p:cNvSpPr/>
          <p:nvPr/>
        </p:nvSpPr>
        <p:spPr>
          <a:xfrm>
            <a:off x="6944561" y="4212731"/>
            <a:ext cx="6619" cy="26220"/>
          </a:xfrm>
          <a:custGeom>
            <a:avLst/>
            <a:gdLst/>
            <a:ahLst/>
            <a:cxnLst/>
            <a:rect l="l" t="t" r="r" b="b"/>
            <a:pathLst>
              <a:path w="129" h="511" extrusionOk="0">
                <a:moveTo>
                  <a:pt x="0" y="0"/>
                </a:moveTo>
                <a:lnTo>
                  <a:pt x="0" y="511"/>
                </a:lnTo>
                <a:lnTo>
                  <a:pt x="128" y="511"/>
                </a:lnTo>
                <a:lnTo>
                  <a:pt x="128" y="128"/>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48" name="Google Shape;3048;p36"/>
          <p:cNvSpPr/>
          <p:nvPr/>
        </p:nvSpPr>
        <p:spPr>
          <a:xfrm>
            <a:off x="6426924" y="3885104"/>
            <a:ext cx="635577" cy="366969"/>
          </a:xfrm>
          <a:custGeom>
            <a:avLst/>
            <a:gdLst/>
            <a:ahLst/>
            <a:cxnLst/>
            <a:rect l="l" t="t" r="r" b="b"/>
            <a:pathLst>
              <a:path w="12387" h="7152" extrusionOk="0">
                <a:moveTo>
                  <a:pt x="6641" y="0"/>
                </a:moveTo>
                <a:lnTo>
                  <a:pt x="0" y="3831"/>
                </a:lnTo>
                <a:lnTo>
                  <a:pt x="5874" y="7151"/>
                </a:lnTo>
                <a:lnTo>
                  <a:pt x="12387" y="3320"/>
                </a:lnTo>
                <a:lnTo>
                  <a:pt x="6641"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049" name="Google Shape;3049;p36"/>
          <p:cNvSpPr/>
          <p:nvPr/>
        </p:nvSpPr>
        <p:spPr>
          <a:xfrm>
            <a:off x="6426924" y="3885104"/>
            <a:ext cx="635577" cy="366969"/>
          </a:xfrm>
          <a:custGeom>
            <a:avLst/>
            <a:gdLst/>
            <a:ahLst/>
            <a:cxnLst/>
            <a:rect l="l" t="t" r="r" b="b"/>
            <a:pathLst>
              <a:path w="12387" h="7152" fill="none" extrusionOk="0">
                <a:moveTo>
                  <a:pt x="5874" y="7151"/>
                </a:moveTo>
                <a:lnTo>
                  <a:pt x="0" y="3831"/>
                </a:lnTo>
                <a:lnTo>
                  <a:pt x="6641" y="0"/>
                </a:lnTo>
                <a:lnTo>
                  <a:pt x="12387" y="3320"/>
                </a:lnTo>
                <a:lnTo>
                  <a:pt x="5874" y="7151"/>
                </a:lnTo>
              </a:path>
            </a:pathLst>
          </a:custGeom>
          <a:noFill/>
          <a:ln>
            <a:noFill/>
          </a:ln>
        </p:spPr>
        <p:txBody>
          <a:bodyPr spcFirstLastPara="1" wrap="square" lIns="121900" tIns="121900" rIns="121900" bIns="121900" anchor="ctr" anchorCtr="0">
            <a:noAutofit/>
          </a:bodyPr>
          <a:lstStyle/>
          <a:p>
            <a:endParaRPr sz="2400"/>
          </a:p>
        </p:txBody>
      </p:sp>
      <p:sp>
        <p:nvSpPr>
          <p:cNvPr id="3050" name="Google Shape;3050;p36"/>
          <p:cNvSpPr/>
          <p:nvPr/>
        </p:nvSpPr>
        <p:spPr>
          <a:xfrm>
            <a:off x="6459661" y="3904755"/>
            <a:ext cx="570105" cy="183484"/>
          </a:xfrm>
          <a:custGeom>
            <a:avLst/>
            <a:gdLst/>
            <a:ahLst/>
            <a:cxnLst/>
            <a:rect l="l" t="t" r="r" b="b"/>
            <a:pathLst>
              <a:path w="11111" h="3576" extrusionOk="0">
                <a:moveTo>
                  <a:pt x="6003" y="0"/>
                </a:moveTo>
                <a:lnTo>
                  <a:pt x="1" y="3448"/>
                </a:lnTo>
                <a:lnTo>
                  <a:pt x="256" y="3576"/>
                </a:lnTo>
                <a:lnTo>
                  <a:pt x="6003" y="256"/>
                </a:lnTo>
                <a:lnTo>
                  <a:pt x="10855" y="3065"/>
                </a:lnTo>
                <a:lnTo>
                  <a:pt x="11110" y="2937"/>
                </a:lnTo>
                <a:lnTo>
                  <a:pt x="6003"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051" name="Google Shape;3051;p36"/>
          <p:cNvSpPr/>
          <p:nvPr/>
        </p:nvSpPr>
        <p:spPr>
          <a:xfrm>
            <a:off x="6459661" y="3904755"/>
            <a:ext cx="570105" cy="183484"/>
          </a:xfrm>
          <a:custGeom>
            <a:avLst/>
            <a:gdLst/>
            <a:ahLst/>
            <a:cxnLst/>
            <a:rect l="l" t="t" r="r" b="b"/>
            <a:pathLst>
              <a:path w="11111" h="3576" fill="none" extrusionOk="0">
                <a:moveTo>
                  <a:pt x="11110" y="2937"/>
                </a:moveTo>
                <a:lnTo>
                  <a:pt x="10855" y="3065"/>
                </a:lnTo>
                <a:lnTo>
                  <a:pt x="6003" y="256"/>
                </a:lnTo>
                <a:lnTo>
                  <a:pt x="256" y="3576"/>
                </a:lnTo>
                <a:lnTo>
                  <a:pt x="1" y="3448"/>
                </a:lnTo>
                <a:lnTo>
                  <a:pt x="6003" y="0"/>
                </a:lnTo>
                <a:lnTo>
                  <a:pt x="11110" y="2937"/>
                </a:lnTo>
              </a:path>
            </a:pathLst>
          </a:custGeom>
          <a:noFill/>
          <a:ln>
            <a:noFill/>
          </a:ln>
        </p:spPr>
        <p:txBody>
          <a:bodyPr spcFirstLastPara="1" wrap="square" lIns="121900" tIns="121900" rIns="121900" bIns="121900" anchor="ctr" anchorCtr="0">
            <a:noAutofit/>
          </a:bodyPr>
          <a:lstStyle/>
          <a:p>
            <a:endParaRPr sz="2400"/>
          </a:p>
        </p:txBody>
      </p:sp>
      <p:sp>
        <p:nvSpPr>
          <p:cNvPr id="3052" name="Google Shape;3052;p36"/>
          <p:cNvSpPr/>
          <p:nvPr/>
        </p:nvSpPr>
        <p:spPr>
          <a:xfrm>
            <a:off x="6472796" y="3917840"/>
            <a:ext cx="543835" cy="314581"/>
          </a:xfrm>
          <a:custGeom>
            <a:avLst/>
            <a:gdLst/>
            <a:ahLst/>
            <a:cxnLst/>
            <a:rect l="l" t="t" r="r" b="b"/>
            <a:pathLst>
              <a:path w="10599" h="6131" extrusionOk="0">
                <a:moveTo>
                  <a:pt x="5747" y="1"/>
                </a:moveTo>
                <a:lnTo>
                  <a:pt x="0" y="3321"/>
                </a:lnTo>
                <a:lnTo>
                  <a:pt x="4853" y="6130"/>
                </a:lnTo>
                <a:lnTo>
                  <a:pt x="10599" y="2810"/>
                </a:lnTo>
                <a:lnTo>
                  <a:pt x="5747" y="1"/>
                </a:lnTo>
                <a:close/>
              </a:path>
            </a:pathLst>
          </a:custGeom>
          <a:solidFill>
            <a:srgbClr val="3E3E42"/>
          </a:solidFill>
          <a:ln>
            <a:noFill/>
          </a:ln>
        </p:spPr>
        <p:txBody>
          <a:bodyPr spcFirstLastPara="1" wrap="square" lIns="121900" tIns="121900" rIns="121900" bIns="121900" anchor="ctr" anchorCtr="0">
            <a:noAutofit/>
          </a:bodyPr>
          <a:lstStyle/>
          <a:p>
            <a:endParaRPr sz="2400"/>
          </a:p>
        </p:txBody>
      </p:sp>
      <p:sp>
        <p:nvSpPr>
          <p:cNvPr id="3053" name="Google Shape;3053;p36"/>
          <p:cNvSpPr/>
          <p:nvPr/>
        </p:nvSpPr>
        <p:spPr>
          <a:xfrm>
            <a:off x="6472796" y="3917840"/>
            <a:ext cx="543835" cy="314581"/>
          </a:xfrm>
          <a:custGeom>
            <a:avLst/>
            <a:gdLst/>
            <a:ahLst/>
            <a:cxnLst/>
            <a:rect l="l" t="t" r="r" b="b"/>
            <a:pathLst>
              <a:path w="10599" h="6131" fill="none" extrusionOk="0">
                <a:moveTo>
                  <a:pt x="10599" y="2810"/>
                </a:moveTo>
                <a:lnTo>
                  <a:pt x="4853" y="6130"/>
                </a:lnTo>
                <a:lnTo>
                  <a:pt x="0" y="3321"/>
                </a:lnTo>
                <a:lnTo>
                  <a:pt x="5747" y="1"/>
                </a:lnTo>
                <a:lnTo>
                  <a:pt x="10599" y="2810"/>
                </a:lnTo>
              </a:path>
            </a:pathLst>
          </a:custGeom>
          <a:noFill/>
          <a:ln>
            <a:noFill/>
          </a:ln>
        </p:spPr>
        <p:txBody>
          <a:bodyPr spcFirstLastPara="1" wrap="square" lIns="121900" tIns="121900" rIns="121900" bIns="121900" anchor="ctr" anchorCtr="0">
            <a:noAutofit/>
          </a:bodyPr>
          <a:lstStyle/>
          <a:p>
            <a:endParaRPr sz="2400"/>
          </a:p>
        </p:txBody>
      </p:sp>
      <p:sp>
        <p:nvSpPr>
          <p:cNvPr id="3054" name="Google Shape;3054;p36"/>
          <p:cNvSpPr/>
          <p:nvPr/>
        </p:nvSpPr>
        <p:spPr>
          <a:xfrm>
            <a:off x="6426923" y="4081681"/>
            <a:ext cx="301447" cy="190052"/>
          </a:xfrm>
          <a:custGeom>
            <a:avLst/>
            <a:gdLst/>
            <a:ahLst/>
            <a:cxnLst/>
            <a:rect l="l" t="t" r="r" b="b"/>
            <a:pathLst>
              <a:path w="5875" h="3704" extrusionOk="0">
                <a:moveTo>
                  <a:pt x="0" y="0"/>
                </a:moveTo>
                <a:lnTo>
                  <a:pt x="0" y="383"/>
                </a:lnTo>
                <a:lnTo>
                  <a:pt x="5874" y="3703"/>
                </a:lnTo>
                <a:lnTo>
                  <a:pt x="5874" y="3320"/>
                </a:lnTo>
                <a:lnTo>
                  <a:pt x="0"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055" name="Google Shape;3055;p36"/>
          <p:cNvSpPr/>
          <p:nvPr/>
        </p:nvSpPr>
        <p:spPr>
          <a:xfrm>
            <a:off x="6728331" y="4055459"/>
            <a:ext cx="334183" cy="216272"/>
          </a:xfrm>
          <a:custGeom>
            <a:avLst/>
            <a:gdLst/>
            <a:ahLst/>
            <a:cxnLst/>
            <a:rect l="l" t="t" r="r" b="b"/>
            <a:pathLst>
              <a:path w="6513" h="4215" extrusionOk="0">
                <a:moveTo>
                  <a:pt x="6513" y="0"/>
                </a:moveTo>
                <a:lnTo>
                  <a:pt x="0" y="3831"/>
                </a:lnTo>
                <a:lnTo>
                  <a:pt x="0" y="4214"/>
                </a:lnTo>
                <a:lnTo>
                  <a:pt x="6513" y="383"/>
                </a:lnTo>
                <a:lnTo>
                  <a:pt x="6513"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056" name="Google Shape;3056;p36"/>
          <p:cNvSpPr/>
          <p:nvPr/>
        </p:nvSpPr>
        <p:spPr>
          <a:xfrm>
            <a:off x="6728331" y="4055459"/>
            <a:ext cx="334183" cy="216272"/>
          </a:xfrm>
          <a:custGeom>
            <a:avLst/>
            <a:gdLst/>
            <a:ahLst/>
            <a:cxnLst/>
            <a:rect l="l" t="t" r="r" b="b"/>
            <a:pathLst>
              <a:path w="6513" h="4215" fill="none" extrusionOk="0">
                <a:moveTo>
                  <a:pt x="6513" y="383"/>
                </a:moveTo>
                <a:lnTo>
                  <a:pt x="0" y="4214"/>
                </a:lnTo>
                <a:lnTo>
                  <a:pt x="0" y="3831"/>
                </a:lnTo>
                <a:lnTo>
                  <a:pt x="6513" y="0"/>
                </a:lnTo>
                <a:lnTo>
                  <a:pt x="6513" y="383"/>
                </a:lnTo>
              </a:path>
            </a:pathLst>
          </a:custGeom>
          <a:noFill/>
          <a:ln>
            <a:noFill/>
          </a:ln>
        </p:spPr>
        <p:txBody>
          <a:bodyPr spcFirstLastPara="1" wrap="square" lIns="121900" tIns="121900" rIns="121900" bIns="121900" anchor="ctr" anchorCtr="0">
            <a:noAutofit/>
          </a:bodyPr>
          <a:lstStyle/>
          <a:p>
            <a:endParaRPr sz="2400"/>
          </a:p>
        </p:txBody>
      </p:sp>
      <p:sp>
        <p:nvSpPr>
          <p:cNvPr id="3057" name="Google Shape;3057;p36"/>
          <p:cNvSpPr/>
          <p:nvPr/>
        </p:nvSpPr>
        <p:spPr>
          <a:xfrm>
            <a:off x="6525186" y="3989934"/>
            <a:ext cx="491447" cy="222839"/>
          </a:xfrm>
          <a:custGeom>
            <a:avLst/>
            <a:gdLst/>
            <a:ahLst/>
            <a:cxnLst/>
            <a:rect l="l" t="t" r="r" b="b"/>
            <a:pathLst>
              <a:path w="9578" h="4343" extrusionOk="0">
                <a:moveTo>
                  <a:pt x="7152" y="0"/>
                </a:moveTo>
                <a:lnTo>
                  <a:pt x="4342" y="1533"/>
                </a:lnTo>
                <a:lnTo>
                  <a:pt x="2427" y="383"/>
                </a:lnTo>
                <a:lnTo>
                  <a:pt x="1" y="1788"/>
                </a:lnTo>
                <a:lnTo>
                  <a:pt x="4342" y="4342"/>
                </a:lnTo>
                <a:lnTo>
                  <a:pt x="9578" y="1405"/>
                </a:lnTo>
                <a:lnTo>
                  <a:pt x="7152" y="0"/>
                </a:lnTo>
                <a:close/>
              </a:path>
            </a:pathLst>
          </a:custGeom>
          <a:solidFill>
            <a:srgbClr val="2F2F32"/>
          </a:solidFill>
          <a:ln>
            <a:noFill/>
          </a:ln>
        </p:spPr>
        <p:txBody>
          <a:bodyPr spcFirstLastPara="1" wrap="square" lIns="121900" tIns="121900" rIns="121900" bIns="121900" anchor="ctr" anchorCtr="0">
            <a:noAutofit/>
          </a:bodyPr>
          <a:lstStyle/>
          <a:p>
            <a:endParaRPr sz="2400"/>
          </a:p>
        </p:txBody>
      </p:sp>
      <p:sp>
        <p:nvSpPr>
          <p:cNvPr id="3058" name="Google Shape;3058;p36"/>
          <p:cNvSpPr/>
          <p:nvPr/>
        </p:nvSpPr>
        <p:spPr>
          <a:xfrm>
            <a:off x="6525186" y="3989934"/>
            <a:ext cx="491447" cy="222839"/>
          </a:xfrm>
          <a:custGeom>
            <a:avLst/>
            <a:gdLst/>
            <a:ahLst/>
            <a:cxnLst/>
            <a:rect l="l" t="t" r="r" b="b"/>
            <a:pathLst>
              <a:path w="9578" h="4343" fill="none" extrusionOk="0">
                <a:moveTo>
                  <a:pt x="7152" y="0"/>
                </a:moveTo>
                <a:lnTo>
                  <a:pt x="4342" y="1533"/>
                </a:lnTo>
                <a:lnTo>
                  <a:pt x="2427" y="383"/>
                </a:lnTo>
                <a:lnTo>
                  <a:pt x="1" y="1788"/>
                </a:lnTo>
                <a:lnTo>
                  <a:pt x="4342" y="4342"/>
                </a:lnTo>
                <a:lnTo>
                  <a:pt x="9578" y="1405"/>
                </a:lnTo>
                <a:lnTo>
                  <a:pt x="7152" y="0"/>
                </a:lnTo>
              </a:path>
            </a:pathLst>
          </a:custGeom>
          <a:noFill/>
          <a:ln>
            <a:noFill/>
          </a:ln>
        </p:spPr>
        <p:txBody>
          <a:bodyPr spcFirstLastPara="1" wrap="square" lIns="121900" tIns="121900" rIns="121900" bIns="121900" anchor="ctr" anchorCtr="0">
            <a:noAutofit/>
          </a:bodyPr>
          <a:lstStyle/>
          <a:p>
            <a:endParaRPr sz="2400"/>
          </a:p>
        </p:txBody>
      </p:sp>
      <p:sp>
        <p:nvSpPr>
          <p:cNvPr id="3059" name="Google Shape;3059;p36"/>
          <p:cNvSpPr/>
          <p:nvPr/>
        </p:nvSpPr>
        <p:spPr>
          <a:xfrm>
            <a:off x="6544839" y="3813010"/>
            <a:ext cx="452144" cy="255575"/>
          </a:xfrm>
          <a:custGeom>
            <a:avLst/>
            <a:gdLst/>
            <a:ahLst/>
            <a:cxnLst/>
            <a:rect l="l" t="t" r="r" b="b"/>
            <a:pathLst>
              <a:path w="8812" h="4981" extrusionOk="0">
                <a:moveTo>
                  <a:pt x="4726" y="1"/>
                </a:moveTo>
                <a:lnTo>
                  <a:pt x="1" y="2682"/>
                </a:lnTo>
                <a:lnTo>
                  <a:pt x="3959" y="4981"/>
                </a:lnTo>
                <a:lnTo>
                  <a:pt x="8812" y="2299"/>
                </a:lnTo>
                <a:lnTo>
                  <a:pt x="4726" y="1"/>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3060" name="Google Shape;3060;p36"/>
          <p:cNvSpPr/>
          <p:nvPr/>
        </p:nvSpPr>
        <p:spPr>
          <a:xfrm>
            <a:off x="6544839" y="3813010"/>
            <a:ext cx="452144" cy="255575"/>
          </a:xfrm>
          <a:custGeom>
            <a:avLst/>
            <a:gdLst/>
            <a:ahLst/>
            <a:cxnLst/>
            <a:rect l="l" t="t" r="r" b="b"/>
            <a:pathLst>
              <a:path w="8812" h="4981" fill="none" extrusionOk="0">
                <a:moveTo>
                  <a:pt x="3959" y="4981"/>
                </a:moveTo>
                <a:lnTo>
                  <a:pt x="1" y="2682"/>
                </a:lnTo>
                <a:lnTo>
                  <a:pt x="4726" y="1"/>
                </a:lnTo>
                <a:lnTo>
                  <a:pt x="8812" y="2299"/>
                </a:lnTo>
                <a:lnTo>
                  <a:pt x="3959" y="4981"/>
                </a:lnTo>
              </a:path>
            </a:pathLst>
          </a:custGeom>
          <a:noFill/>
          <a:ln>
            <a:noFill/>
          </a:ln>
        </p:spPr>
        <p:txBody>
          <a:bodyPr spcFirstLastPara="1" wrap="square" lIns="121900" tIns="121900" rIns="121900" bIns="121900" anchor="ctr" anchorCtr="0">
            <a:noAutofit/>
          </a:bodyPr>
          <a:lstStyle/>
          <a:p>
            <a:endParaRPr sz="2400"/>
          </a:p>
        </p:txBody>
      </p:sp>
      <p:sp>
        <p:nvSpPr>
          <p:cNvPr id="3061" name="Google Shape;3061;p36"/>
          <p:cNvSpPr/>
          <p:nvPr/>
        </p:nvSpPr>
        <p:spPr>
          <a:xfrm>
            <a:off x="6544839" y="3950629"/>
            <a:ext cx="203188" cy="255575"/>
          </a:xfrm>
          <a:custGeom>
            <a:avLst/>
            <a:gdLst/>
            <a:ahLst/>
            <a:cxnLst/>
            <a:rect l="l" t="t" r="r" b="b"/>
            <a:pathLst>
              <a:path w="3960" h="4981" extrusionOk="0">
                <a:moveTo>
                  <a:pt x="1" y="0"/>
                </a:moveTo>
                <a:lnTo>
                  <a:pt x="1" y="2554"/>
                </a:lnTo>
                <a:lnTo>
                  <a:pt x="3959" y="4980"/>
                </a:lnTo>
                <a:lnTo>
                  <a:pt x="3959" y="2299"/>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62" name="Google Shape;3062;p36"/>
          <p:cNvSpPr/>
          <p:nvPr/>
        </p:nvSpPr>
        <p:spPr>
          <a:xfrm>
            <a:off x="6564491" y="3989934"/>
            <a:ext cx="72141" cy="59007"/>
          </a:xfrm>
          <a:custGeom>
            <a:avLst/>
            <a:gdLst/>
            <a:ahLst/>
            <a:cxnLst/>
            <a:rect l="l" t="t" r="r" b="b"/>
            <a:pathLst>
              <a:path w="1406" h="1150" extrusionOk="0">
                <a:moveTo>
                  <a:pt x="1" y="0"/>
                </a:moveTo>
                <a:lnTo>
                  <a:pt x="1" y="383"/>
                </a:lnTo>
                <a:lnTo>
                  <a:pt x="1406" y="1150"/>
                </a:lnTo>
                <a:lnTo>
                  <a:pt x="129" y="383"/>
                </a:lnTo>
                <a:lnTo>
                  <a:pt x="129"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63" name="Google Shape;3063;p36"/>
          <p:cNvSpPr/>
          <p:nvPr/>
        </p:nvSpPr>
        <p:spPr>
          <a:xfrm>
            <a:off x="6571059" y="3989934"/>
            <a:ext cx="65575" cy="59007"/>
          </a:xfrm>
          <a:custGeom>
            <a:avLst/>
            <a:gdLst/>
            <a:ahLst/>
            <a:cxnLst/>
            <a:rect l="l" t="t" r="r" b="b"/>
            <a:pathLst>
              <a:path w="1278" h="1150" extrusionOk="0">
                <a:moveTo>
                  <a:pt x="1" y="383"/>
                </a:moveTo>
                <a:lnTo>
                  <a:pt x="1" y="0"/>
                </a:lnTo>
                <a:lnTo>
                  <a:pt x="1" y="0"/>
                </a:lnTo>
                <a:lnTo>
                  <a:pt x="1" y="383"/>
                </a:lnTo>
                <a:lnTo>
                  <a:pt x="1278" y="1150"/>
                </a:lnTo>
                <a:lnTo>
                  <a:pt x="1278" y="1150"/>
                </a:lnTo>
                <a:lnTo>
                  <a:pt x="1" y="383"/>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64" name="Google Shape;3064;p36"/>
          <p:cNvSpPr/>
          <p:nvPr/>
        </p:nvSpPr>
        <p:spPr>
          <a:xfrm>
            <a:off x="6571059" y="3989934"/>
            <a:ext cx="65575" cy="59007"/>
          </a:xfrm>
          <a:custGeom>
            <a:avLst/>
            <a:gdLst/>
            <a:ahLst/>
            <a:cxnLst/>
            <a:rect l="l" t="t" r="r" b="b"/>
            <a:pathLst>
              <a:path w="1278" h="1150" extrusionOk="0">
                <a:moveTo>
                  <a:pt x="1" y="0"/>
                </a:moveTo>
                <a:lnTo>
                  <a:pt x="1" y="383"/>
                </a:lnTo>
                <a:lnTo>
                  <a:pt x="1278" y="1150"/>
                </a:lnTo>
                <a:lnTo>
                  <a:pt x="1278" y="767"/>
                </a:lnTo>
                <a:lnTo>
                  <a:pt x="1"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65" name="Google Shape;3065;p36"/>
          <p:cNvSpPr/>
          <p:nvPr/>
        </p:nvSpPr>
        <p:spPr>
          <a:xfrm>
            <a:off x="6590712" y="4003018"/>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66" name="Google Shape;3066;p36"/>
          <p:cNvSpPr/>
          <p:nvPr/>
        </p:nvSpPr>
        <p:spPr>
          <a:xfrm>
            <a:off x="6616932" y="4016154"/>
            <a:ext cx="51" cy="26220"/>
          </a:xfrm>
          <a:custGeom>
            <a:avLst/>
            <a:gdLst/>
            <a:ahLst/>
            <a:cxnLst/>
            <a:rect l="l" t="t" r="r" b="b"/>
            <a:pathLst>
              <a:path w="1" h="511" extrusionOk="0">
                <a:moveTo>
                  <a:pt x="1" y="0"/>
                </a:moveTo>
                <a:lnTo>
                  <a:pt x="1" y="383"/>
                </a:lnTo>
                <a:lnTo>
                  <a:pt x="1" y="511"/>
                </a:lnTo>
                <a:lnTo>
                  <a:pt x="1" y="0"/>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67" name="Google Shape;3067;p36"/>
          <p:cNvSpPr/>
          <p:nvPr/>
        </p:nvSpPr>
        <p:spPr>
          <a:xfrm>
            <a:off x="6564491" y="3989934"/>
            <a:ext cx="72141" cy="59007"/>
          </a:xfrm>
          <a:custGeom>
            <a:avLst/>
            <a:gdLst/>
            <a:ahLst/>
            <a:cxnLst/>
            <a:rect l="l" t="t" r="r" b="b"/>
            <a:pathLst>
              <a:path w="1406" h="1150" extrusionOk="0">
                <a:moveTo>
                  <a:pt x="1" y="0"/>
                </a:moveTo>
                <a:lnTo>
                  <a:pt x="1406" y="767"/>
                </a:lnTo>
                <a:lnTo>
                  <a:pt x="1023" y="511"/>
                </a:lnTo>
                <a:lnTo>
                  <a:pt x="512" y="256"/>
                </a:lnTo>
                <a:lnTo>
                  <a:pt x="1" y="0"/>
                </a:lnTo>
                <a:close/>
                <a:moveTo>
                  <a:pt x="1" y="383"/>
                </a:moveTo>
                <a:lnTo>
                  <a:pt x="1406" y="1150"/>
                </a:lnTo>
                <a:lnTo>
                  <a:pt x="1023" y="894"/>
                </a:lnTo>
                <a:lnTo>
                  <a:pt x="512" y="639"/>
                </a:lnTo>
                <a:lnTo>
                  <a:pt x="1" y="383"/>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68" name="Google Shape;3068;p36"/>
          <p:cNvSpPr/>
          <p:nvPr/>
        </p:nvSpPr>
        <p:spPr>
          <a:xfrm>
            <a:off x="6564491" y="3989934"/>
            <a:ext cx="51" cy="19703"/>
          </a:xfrm>
          <a:custGeom>
            <a:avLst/>
            <a:gdLst/>
            <a:ahLst/>
            <a:cxnLst/>
            <a:rect l="l" t="t" r="r" b="b"/>
            <a:pathLst>
              <a:path w="1" h="384" extrusionOk="0">
                <a:moveTo>
                  <a:pt x="1" y="0"/>
                </a:moveTo>
                <a:lnTo>
                  <a:pt x="1" y="0"/>
                </a:lnTo>
                <a:lnTo>
                  <a:pt x="1" y="383"/>
                </a:lnTo>
                <a:lnTo>
                  <a:pt x="1" y="383"/>
                </a:lnTo>
                <a:lnTo>
                  <a:pt x="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69" name="Google Shape;3069;p36"/>
          <p:cNvSpPr/>
          <p:nvPr/>
        </p:nvSpPr>
        <p:spPr>
          <a:xfrm>
            <a:off x="6564491" y="4009585"/>
            <a:ext cx="72141" cy="45923"/>
          </a:xfrm>
          <a:custGeom>
            <a:avLst/>
            <a:gdLst/>
            <a:ahLst/>
            <a:cxnLst/>
            <a:rect l="l" t="t" r="r" b="b"/>
            <a:pathLst>
              <a:path w="1406" h="895" extrusionOk="0">
                <a:moveTo>
                  <a:pt x="1" y="0"/>
                </a:moveTo>
                <a:lnTo>
                  <a:pt x="1406" y="894"/>
                </a:lnTo>
                <a:lnTo>
                  <a:pt x="1406" y="767"/>
                </a:lnTo>
                <a:lnTo>
                  <a:pt x="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70" name="Google Shape;3070;p36"/>
          <p:cNvSpPr/>
          <p:nvPr/>
        </p:nvSpPr>
        <p:spPr>
          <a:xfrm>
            <a:off x="6564491" y="3989933"/>
            <a:ext cx="72141" cy="39355"/>
          </a:xfrm>
          <a:custGeom>
            <a:avLst/>
            <a:gdLst/>
            <a:ahLst/>
            <a:cxnLst/>
            <a:rect l="l" t="t" r="r" b="b"/>
            <a:pathLst>
              <a:path w="1406" h="767" extrusionOk="0">
                <a:moveTo>
                  <a:pt x="1" y="0"/>
                </a:moveTo>
                <a:lnTo>
                  <a:pt x="1" y="0"/>
                </a:lnTo>
                <a:lnTo>
                  <a:pt x="1406" y="767"/>
                </a:lnTo>
                <a:lnTo>
                  <a:pt x="1406" y="767"/>
                </a:lnTo>
                <a:lnTo>
                  <a:pt x="1"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71" name="Google Shape;3071;p36"/>
          <p:cNvSpPr/>
          <p:nvPr/>
        </p:nvSpPr>
        <p:spPr>
          <a:xfrm>
            <a:off x="6636585" y="4029239"/>
            <a:ext cx="51" cy="26271"/>
          </a:xfrm>
          <a:custGeom>
            <a:avLst/>
            <a:gdLst/>
            <a:ahLst/>
            <a:cxnLst/>
            <a:rect l="l" t="t" r="r" b="b"/>
            <a:pathLst>
              <a:path w="1" h="512" extrusionOk="0">
                <a:moveTo>
                  <a:pt x="1" y="1"/>
                </a:moveTo>
                <a:lnTo>
                  <a:pt x="1" y="1"/>
                </a:lnTo>
                <a:lnTo>
                  <a:pt x="1" y="511"/>
                </a:lnTo>
                <a:lnTo>
                  <a:pt x="1" y="384"/>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72" name="Google Shape;3072;p36"/>
          <p:cNvSpPr/>
          <p:nvPr/>
        </p:nvSpPr>
        <p:spPr>
          <a:xfrm>
            <a:off x="6669373" y="4048891"/>
            <a:ext cx="72091" cy="59007"/>
          </a:xfrm>
          <a:custGeom>
            <a:avLst/>
            <a:gdLst/>
            <a:ahLst/>
            <a:cxnLst/>
            <a:rect l="l" t="t" r="r" b="b"/>
            <a:pathLst>
              <a:path w="1405" h="1150" extrusionOk="0">
                <a:moveTo>
                  <a:pt x="0" y="384"/>
                </a:moveTo>
                <a:lnTo>
                  <a:pt x="0" y="1"/>
                </a:lnTo>
                <a:lnTo>
                  <a:pt x="0" y="1"/>
                </a:lnTo>
                <a:lnTo>
                  <a:pt x="0" y="384"/>
                </a:lnTo>
                <a:lnTo>
                  <a:pt x="1405" y="1150"/>
                </a:lnTo>
                <a:lnTo>
                  <a:pt x="1405" y="1150"/>
                </a:lnTo>
                <a:lnTo>
                  <a:pt x="0"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73" name="Google Shape;3073;p36"/>
          <p:cNvSpPr/>
          <p:nvPr/>
        </p:nvSpPr>
        <p:spPr>
          <a:xfrm>
            <a:off x="6669373" y="4048891"/>
            <a:ext cx="72091" cy="59007"/>
          </a:xfrm>
          <a:custGeom>
            <a:avLst/>
            <a:gdLst/>
            <a:ahLst/>
            <a:cxnLst/>
            <a:rect l="l" t="t" r="r" b="b"/>
            <a:pathLst>
              <a:path w="1405" h="1150" extrusionOk="0">
                <a:moveTo>
                  <a:pt x="0" y="384"/>
                </a:moveTo>
                <a:lnTo>
                  <a:pt x="0" y="1"/>
                </a:lnTo>
                <a:lnTo>
                  <a:pt x="0" y="1"/>
                </a:lnTo>
                <a:lnTo>
                  <a:pt x="0" y="384"/>
                </a:lnTo>
                <a:lnTo>
                  <a:pt x="1405" y="1150"/>
                </a:lnTo>
                <a:lnTo>
                  <a:pt x="1405" y="1150"/>
                </a:lnTo>
                <a:lnTo>
                  <a:pt x="0" y="384"/>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74" name="Google Shape;3074;p36"/>
          <p:cNvSpPr/>
          <p:nvPr/>
        </p:nvSpPr>
        <p:spPr>
          <a:xfrm>
            <a:off x="6669373" y="4048891"/>
            <a:ext cx="72091" cy="59007"/>
          </a:xfrm>
          <a:custGeom>
            <a:avLst/>
            <a:gdLst/>
            <a:ahLst/>
            <a:cxnLst/>
            <a:rect l="l" t="t" r="r" b="b"/>
            <a:pathLst>
              <a:path w="1405" h="1150" extrusionOk="0">
                <a:moveTo>
                  <a:pt x="0" y="1"/>
                </a:moveTo>
                <a:lnTo>
                  <a:pt x="0" y="384"/>
                </a:lnTo>
                <a:lnTo>
                  <a:pt x="1405" y="1150"/>
                </a:lnTo>
                <a:lnTo>
                  <a:pt x="1405" y="767"/>
                </a:lnTo>
                <a:lnTo>
                  <a:pt x="0"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75" name="Google Shape;3075;p36"/>
          <p:cNvSpPr/>
          <p:nvPr/>
        </p:nvSpPr>
        <p:spPr>
          <a:xfrm>
            <a:off x="6695543" y="4062027"/>
            <a:ext cx="51" cy="19703"/>
          </a:xfrm>
          <a:custGeom>
            <a:avLst/>
            <a:gdLst/>
            <a:ahLst/>
            <a:cxnLst/>
            <a:rect l="l" t="t" r="r" b="b"/>
            <a:pathLst>
              <a:path w="1" h="384" extrusionOk="0">
                <a:moveTo>
                  <a:pt x="1" y="0"/>
                </a:moveTo>
                <a:lnTo>
                  <a:pt x="1" y="383"/>
                </a:lnTo>
                <a:lnTo>
                  <a:pt x="1" y="383"/>
                </a:lnTo>
                <a:lnTo>
                  <a:pt x="1" y="0"/>
                </a:lnTo>
                <a:lnTo>
                  <a:pt x="1"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76" name="Google Shape;3076;p36"/>
          <p:cNvSpPr/>
          <p:nvPr/>
        </p:nvSpPr>
        <p:spPr>
          <a:xfrm>
            <a:off x="6715195" y="4075113"/>
            <a:ext cx="6619" cy="19703"/>
          </a:xfrm>
          <a:custGeom>
            <a:avLst/>
            <a:gdLst/>
            <a:ahLst/>
            <a:cxnLst/>
            <a:rect l="l" t="t" r="r" b="b"/>
            <a:pathLst>
              <a:path w="129" h="384" extrusionOk="0">
                <a:moveTo>
                  <a:pt x="1" y="0"/>
                </a:moveTo>
                <a:lnTo>
                  <a:pt x="1" y="383"/>
                </a:lnTo>
                <a:lnTo>
                  <a:pt x="129" y="383"/>
                </a:lnTo>
                <a:lnTo>
                  <a:pt x="129" y="0"/>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77" name="Google Shape;3077;p36"/>
          <p:cNvSpPr/>
          <p:nvPr/>
        </p:nvSpPr>
        <p:spPr>
          <a:xfrm>
            <a:off x="6669373" y="4048891"/>
            <a:ext cx="72091" cy="59007"/>
          </a:xfrm>
          <a:custGeom>
            <a:avLst/>
            <a:gdLst/>
            <a:ahLst/>
            <a:cxnLst/>
            <a:rect l="l" t="t" r="r" b="b"/>
            <a:pathLst>
              <a:path w="1405" h="1150" extrusionOk="0">
                <a:moveTo>
                  <a:pt x="511" y="256"/>
                </a:moveTo>
                <a:lnTo>
                  <a:pt x="511" y="279"/>
                </a:lnTo>
                <a:lnTo>
                  <a:pt x="702" y="384"/>
                </a:lnTo>
                <a:lnTo>
                  <a:pt x="511" y="256"/>
                </a:lnTo>
                <a:close/>
                <a:moveTo>
                  <a:pt x="702" y="384"/>
                </a:moveTo>
                <a:lnTo>
                  <a:pt x="702" y="384"/>
                </a:lnTo>
                <a:lnTo>
                  <a:pt x="702" y="384"/>
                </a:lnTo>
                <a:close/>
                <a:moveTo>
                  <a:pt x="702" y="384"/>
                </a:moveTo>
                <a:lnTo>
                  <a:pt x="702" y="384"/>
                </a:lnTo>
                <a:lnTo>
                  <a:pt x="702" y="384"/>
                </a:lnTo>
                <a:close/>
                <a:moveTo>
                  <a:pt x="0" y="384"/>
                </a:moveTo>
                <a:lnTo>
                  <a:pt x="383" y="639"/>
                </a:lnTo>
                <a:lnTo>
                  <a:pt x="383" y="593"/>
                </a:lnTo>
                <a:lnTo>
                  <a:pt x="0" y="384"/>
                </a:lnTo>
                <a:close/>
                <a:moveTo>
                  <a:pt x="0" y="1"/>
                </a:moveTo>
                <a:lnTo>
                  <a:pt x="383" y="256"/>
                </a:lnTo>
                <a:lnTo>
                  <a:pt x="383" y="593"/>
                </a:lnTo>
                <a:lnTo>
                  <a:pt x="702" y="767"/>
                </a:lnTo>
                <a:lnTo>
                  <a:pt x="511" y="639"/>
                </a:lnTo>
                <a:lnTo>
                  <a:pt x="511" y="279"/>
                </a:lnTo>
                <a:lnTo>
                  <a:pt x="0" y="1"/>
                </a:lnTo>
                <a:close/>
                <a:moveTo>
                  <a:pt x="702" y="384"/>
                </a:moveTo>
                <a:lnTo>
                  <a:pt x="894" y="511"/>
                </a:lnTo>
                <a:lnTo>
                  <a:pt x="1405" y="767"/>
                </a:lnTo>
                <a:lnTo>
                  <a:pt x="702" y="384"/>
                </a:lnTo>
                <a:close/>
                <a:moveTo>
                  <a:pt x="702" y="767"/>
                </a:moveTo>
                <a:lnTo>
                  <a:pt x="702" y="767"/>
                </a:lnTo>
                <a:lnTo>
                  <a:pt x="702" y="767"/>
                </a:lnTo>
                <a:close/>
                <a:moveTo>
                  <a:pt x="702" y="767"/>
                </a:moveTo>
                <a:lnTo>
                  <a:pt x="894" y="894"/>
                </a:lnTo>
                <a:lnTo>
                  <a:pt x="1405" y="1150"/>
                </a:lnTo>
                <a:lnTo>
                  <a:pt x="1405" y="1150"/>
                </a:lnTo>
                <a:lnTo>
                  <a:pt x="702" y="767"/>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78" name="Google Shape;3078;p36"/>
          <p:cNvSpPr/>
          <p:nvPr/>
        </p:nvSpPr>
        <p:spPr>
          <a:xfrm>
            <a:off x="6662805" y="4048891"/>
            <a:ext cx="6619" cy="19703"/>
          </a:xfrm>
          <a:custGeom>
            <a:avLst/>
            <a:gdLst/>
            <a:ahLst/>
            <a:cxnLst/>
            <a:rect l="l" t="t" r="r" b="b"/>
            <a:pathLst>
              <a:path w="129" h="384" extrusionOk="0">
                <a:moveTo>
                  <a:pt x="0" y="1"/>
                </a:moveTo>
                <a:lnTo>
                  <a:pt x="0" y="384"/>
                </a:lnTo>
                <a:lnTo>
                  <a:pt x="128" y="384"/>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79" name="Google Shape;3079;p36"/>
          <p:cNvSpPr/>
          <p:nvPr/>
        </p:nvSpPr>
        <p:spPr>
          <a:xfrm>
            <a:off x="6662805" y="4068544"/>
            <a:ext cx="78659" cy="45923"/>
          </a:xfrm>
          <a:custGeom>
            <a:avLst/>
            <a:gdLst/>
            <a:ahLst/>
            <a:cxnLst/>
            <a:rect l="l" t="t" r="r" b="b"/>
            <a:pathLst>
              <a:path w="1533" h="895" extrusionOk="0">
                <a:moveTo>
                  <a:pt x="0" y="1"/>
                </a:moveTo>
                <a:lnTo>
                  <a:pt x="1405" y="895"/>
                </a:lnTo>
                <a:lnTo>
                  <a:pt x="1533" y="767"/>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80" name="Google Shape;3080;p36"/>
          <p:cNvSpPr/>
          <p:nvPr/>
        </p:nvSpPr>
        <p:spPr>
          <a:xfrm>
            <a:off x="6662805" y="4048891"/>
            <a:ext cx="78659" cy="39355"/>
          </a:xfrm>
          <a:custGeom>
            <a:avLst/>
            <a:gdLst/>
            <a:ahLst/>
            <a:cxnLst/>
            <a:rect l="l" t="t" r="r" b="b"/>
            <a:pathLst>
              <a:path w="1533" h="767" extrusionOk="0">
                <a:moveTo>
                  <a:pt x="0" y="1"/>
                </a:moveTo>
                <a:lnTo>
                  <a:pt x="1405" y="767"/>
                </a:lnTo>
                <a:lnTo>
                  <a:pt x="1533" y="767"/>
                </a:lnTo>
                <a:lnTo>
                  <a:pt x="12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81" name="Google Shape;3081;p36"/>
          <p:cNvSpPr/>
          <p:nvPr/>
        </p:nvSpPr>
        <p:spPr>
          <a:xfrm>
            <a:off x="6734899" y="4088197"/>
            <a:ext cx="6568" cy="26271"/>
          </a:xfrm>
          <a:custGeom>
            <a:avLst/>
            <a:gdLst/>
            <a:ahLst/>
            <a:cxnLst/>
            <a:rect l="l" t="t" r="r" b="b"/>
            <a:pathLst>
              <a:path w="128" h="512" extrusionOk="0">
                <a:moveTo>
                  <a:pt x="0" y="1"/>
                </a:moveTo>
                <a:lnTo>
                  <a:pt x="0" y="512"/>
                </a:lnTo>
                <a:lnTo>
                  <a:pt x="128" y="384"/>
                </a:lnTo>
                <a:lnTo>
                  <a:pt x="12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82" name="Google Shape;3082;p36"/>
          <p:cNvSpPr/>
          <p:nvPr/>
        </p:nvSpPr>
        <p:spPr>
          <a:xfrm>
            <a:off x="6669373" y="4114417"/>
            <a:ext cx="72091" cy="45923"/>
          </a:xfrm>
          <a:custGeom>
            <a:avLst/>
            <a:gdLst/>
            <a:ahLst/>
            <a:cxnLst/>
            <a:rect l="l" t="t" r="r" b="b"/>
            <a:pathLst>
              <a:path w="1405" h="895" extrusionOk="0">
                <a:moveTo>
                  <a:pt x="0" y="1"/>
                </a:moveTo>
                <a:lnTo>
                  <a:pt x="1405" y="894"/>
                </a:lnTo>
                <a:lnTo>
                  <a:pt x="1405" y="767"/>
                </a:lnTo>
                <a:lnTo>
                  <a:pt x="0"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83" name="Google Shape;3083;p36"/>
          <p:cNvSpPr/>
          <p:nvPr/>
        </p:nvSpPr>
        <p:spPr>
          <a:xfrm>
            <a:off x="6669373" y="4094765"/>
            <a:ext cx="72091" cy="59007"/>
          </a:xfrm>
          <a:custGeom>
            <a:avLst/>
            <a:gdLst/>
            <a:ahLst/>
            <a:cxnLst/>
            <a:rect l="l" t="t" r="r" b="b"/>
            <a:pathLst>
              <a:path w="1405" h="1150" extrusionOk="0">
                <a:moveTo>
                  <a:pt x="0" y="384"/>
                </a:moveTo>
                <a:lnTo>
                  <a:pt x="0" y="128"/>
                </a:lnTo>
                <a:lnTo>
                  <a:pt x="0" y="0"/>
                </a:lnTo>
                <a:lnTo>
                  <a:pt x="0" y="384"/>
                </a:lnTo>
                <a:lnTo>
                  <a:pt x="1405" y="1150"/>
                </a:lnTo>
                <a:lnTo>
                  <a:pt x="1405" y="1150"/>
                </a:lnTo>
                <a:lnTo>
                  <a:pt x="0" y="384"/>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84" name="Google Shape;3084;p36"/>
          <p:cNvSpPr/>
          <p:nvPr/>
        </p:nvSpPr>
        <p:spPr>
          <a:xfrm>
            <a:off x="6669373" y="4101333"/>
            <a:ext cx="72091" cy="52439"/>
          </a:xfrm>
          <a:custGeom>
            <a:avLst/>
            <a:gdLst/>
            <a:ahLst/>
            <a:cxnLst/>
            <a:rect l="l" t="t" r="r" b="b"/>
            <a:pathLst>
              <a:path w="1405" h="1022" extrusionOk="0">
                <a:moveTo>
                  <a:pt x="0" y="0"/>
                </a:moveTo>
                <a:lnTo>
                  <a:pt x="0" y="256"/>
                </a:lnTo>
                <a:lnTo>
                  <a:pt x="1405" y="1022"/>
                </a:lnTo>
                <a:lnTo>
                  <a:pt x="1405" y="639"/>
                </a:lnTo>
                <a:lnTo>
                  <a:pt x="0"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85" name="Google Shape;3085;p36"/>
          <p:cNvSpPr/>
          <p:nvPr/>
        </p:nvSpPr>
        <p:spPr>
          <a:xfrm>
            <a:off x="6695543" y="4107850"/>
            <a:ext cx="51" cy="26271"/>
          </a:xfrm>
          <a:custGeom>
            <a:avLst/>
            <a:gdLst/>
            <a:ahLst/>
            <a:cxnLst/>
            <a:rect l="l" t="t" r="r" b="b"/>
            <a:pathLst>
              <a:path w="1" h="512" extrusionOk="0">
                <a:moveTo>
                  <a:pt x="1" y="1"/>
                </a:moveTo>
                <a:lnTo>
                  <a:pt x="1" y="384"/>
                </a:lnTo>
                <a:lnTo>
                  <a:pt x="1" y="512"/>
                </a:lnTo>
                <a:lnTo>
                  <a:pt x="1" y="1"/>
                </a:lnTo>
                <a:lnTo>
                  <a:pt x="1"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86" name="Google Shape;3086;p36"/>
          <p:cNvSpPr/>
          <p:nvPr/>
        </p:nvSpPr>
        <p:spPr>
          <a:xfrm>
            <a:off x="6715195" y="4127501"/>
            <a:ext cx="6619" cy="19755"/>
          </a:xfrm>
          <a:custGeom>
            <a:avLst/>
            <a:gdLst/>
            <a:ahLst/>
            <a:cxnLst/>
            <a:rect l="l" t="t" r="r" b="b"/>
            <a:pathLst>
              <a:path w="129" h="385" extrusionOk="0">
                <a:moveTo>
                  <a:pt x="1" y="1"/>
                </a:moveTo>
                <a:lnTo>
                  <a:pt x="1" y="384"/>
                </a:lnTo>
                <a:lnTo>
                  <a:pt x="129" y="384"/>
                </a:lnTo>
                <a:lnTo>
                  <a:pt x="129" y="1"/>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87" name="Google Shape;3087;p36"/>
          <p:cNvSpPr/>
          <p:nvPr/>
        </p:nvSpPr>
        <p:spPr>
          <a:xfrm>
            <a:off x="6669373" y="4094765"/>
            <a:ext cx="72091" cy="65575"/>
          </a:xfrm>
          <a:custGeom>
            <a:avLst/>
            <a:gdLst/>
            <a:ahLst/>
            <a:cxnLst/>
            <a:rect l="l" t="t" r="r" b="b"/>
            <a:pathLst>
              <a:path w="1405" h="1278" extrusionOk="0">
                <a:moveTo>
                  <a:pt x="511" y="256"/>
                </a:moveTo>
                <a:lnTo>
                  <a:pt x="511" y="279"/>
                </a:lnTo>
                <a:lnTo>
                  <a:pt x="562" y="307"/>
                </a:lnTo>
                <a:lnTo>
                  <a:pt x="562" y="307"/>
                </a:lnTo>
                <a:lnTo>
                  <a:pt x="511" y="256"/>
                </a:lnTo>
                <a:close/>
                <a:moveTo>
                  <a:pt x="0" y="384"/>
                </a:moveTo>
                <a:lnTo>
                  <a:pt x="383" y="639"/>
                </a:lnTo>
                <a:lnTo>
                  <a:pt x="383" y="627"/>
                </a:lnTo>
                <a:lnTo>
                  <a:pt x="0" y="384"/>
                </a:lnTo>
                <a:close/>
                <a:moveTo>
                  <a:pt x="562" y="307"/>
                </a:moveTo>
                <a:lnTo>
                  <a:pt x="894" y="639"/>
                </a:lnTo>
                <a:lnTo>
                  <a:pt x="1405" y="767"/>
                </a:lnTo>
                <a:lnTo>
                  <a:pt x="1405" y="767"/>
                </a:lnTo>
                <a:lnTo>
                  <a:pt x="562" y="307"/>
                </a:lnTo>
                <a:close/>
                <a:moveTo>
                  <a:pt x="0" y="0"/>
                </a:moveTo>
                <a:lnTo>
                  <a:pt x="383" y="256"/>
                </a:lnTo>
                <a:lnTo>
                  <a:pt x="383" y="627"/>
                </a:lnTo>
                <a:lnTo>
                  <a:pt x="702" y="831"/>
                </a:lnTo>
                <a:lnTo>
                  <a:pt x="702" y="831"/>
                </a:lnTo>
                <a:lnTo>
                  <a:pt x="511" y="639"/>
                </a:lnTo>
                <a:lnTo>
                  <a:pt x="511" y="279"/>
                </a:lnTo>
                <a:lnTo>
                  <a:pt x="0" y="0"/>
                </a:lnTo>
                <a:close/>
                <a:moveTo>
                  <a:pt x="702" y="831"/>
                </a:moveTo>
                <a:lnTo>
                  <a:pt x="894" y="1022"/>
                </a:lnTo>
                <a:lnTo>
                  <a:pt x="1405" y="1277"/>
                </a:lnTo>
                <a:lnTo>
                  <a:pt x="702" y="83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88" name="Google Shape;3088;p36"/>
          <p:cNvSpPr/>
          <p:nvPr/>
        </p:nvSpPr>
        <p:spPr>
          <a:xfrm>
            <a:off x="6662805" y="4094765"/>
            <a:ext cx="6619" cy="26271"/>
          </a:xfrm>
          <a:custGeom>
            <a:avLst/>
            <a:gdLst/>
            <a:ahLst/>
            <a:cxnLst/>
            <a:rect l="l" t="t" r="r" b="b"/>
            <a:pathLst>
              <a:path w="129" h="512" extrusionOk="0">
                <a:moveTo>
                  <a:pt x="0" y="0"/>
                </a:moveTo>
                <a:lnTo>
                  <a:pt x="0" y="511"/>
                </a:lnTo>
                <a:lnTo>
                  <a:pt x="128" y="384"/>
                </a:lnTo>
                <a:lnTo>
                  <a:pt x="128"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89" name="Google Shape;3089;p36"/>
          <p:cNvSpPr/>
          <p:nvPr/>
        </p:nvSpPr>
        <p:spPr>
          <a:xfrm>
            <a:off x="6662805" y="4114417"/>
            <a:ext cx="78659" cy="45923"/>
          </a:xfrm>
          <a:custGeom>
            <a:avLst/>
            <a:gdLst/>
            <a:ahLst/>
            <a:cxnLst/>
            <a:rect l="l" t="t" r="r" b="b"/>
            <a:pathLst>
              <a:path w="1533" h="895" extrusionOk="0">
                <a:moveTo>
                  <a:pt x="128" y="1"/>
                </a:moveTo>
                <a:lnTo>
                  <a:pt x="0" y="128"/>
                </a:lnTo>
                <a:lnTo>
                  <a:pt x="1405" y="894"/>
                </a:lnTo>
                <a:lnTo>
                  <a:pt x="1533" y="894"/>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90" name="Google Shape;3090;p36"/>
          <p:cNvSpPr/>
          <p:nvPr/>
        </p:nvSpPr>
        <p:spPr>
          <a:xfrm>
            <a:off x="6662805" y="4094764"/>
            <a:ext cx="78659" cy="45923"/>
          </a:xfrm>
          <a:custGeom>
            <a:avLst/>
            <a:gdLst/>
            <a:ahLst/>
            <a:cxnLst/>
            <a:rect l="l" t="t" r="r" b="b"/>
            <a:pathLst>
              <a:path w="1533" h="895" extrusionOk="0">
                <a:moveTo>
                  <a:pt x="0" y="0"/>
                </a:moveTo>
                <a:lnTo>
                  <a:pt x="1405" y="894"/>
                </a:lnTo>
                <a:lnTo>
                  <a:pt x="1533" y="767"/>
                </a:lnTo>
                <a:lnTo>
                  <a:pt x="128"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91" name="Google Shape;3091;p36"/>
          <p:cNvSpPr/>
          <p:nvPr/>
        </p:nvSpPr>
        <p:spPr>
          <a:xfrm>
            <a:off x="6734899" y="4134070"/>
            <a:ext cx="6568" cy="26271"/>
          </a:xfrm>
          <a:custGeom>
            <a:avLst/>
            <a:gdLst/>
            <a:ahLst/>
            <a:cxnLst/>
            <a:rect l="l" t="t" r="r" b="b"/>
            <a:pathLst>
              <a:path w="128" h="512" extrusionOk="0">
                <a:moveTo>
                  <a:pt x="128" y="1"/>
                </a:moveTo>
                <a:lnTo>
                  <a:pt x="0" y="128"/>
                </a:lnTo>
                <a:lnTo>
                  <a:pt x="0" y="511"/>
                </a:lnTo>
                <a:lnTo>
                  <a:pt x="128" y="511"/>
                </a:lnTo>
                <a:lnTo>
                  <a:pt x="128"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092" name="Google Shape;3092;p36"/>
          <p:cNvSpPr/>
          <p:nvPr/>
        </p:nvSpPr>
        <p:spPr>
          <a:xfrm>
            <a:off x="6747984" y="3930976"/>
            <a:ext cx="249008" cy="275227"/>
          </a:xfrm>
          <a:custGeom>
            <a:avLst/>
            <a:gdLst/>
            <a:ahLst/>
            <a:cxnLst/>
            <a:rect l="l" t="t" r="r" b="b"/>
            <a:pathLst>
              <a:path w="4853" h="5364" extrusionOk="0">
                <a:moveTo>
                  <a:pt x="4853" y="0"/>
                </a:moveTo>
                <a:lnTo>
                  <a:pt x="0" y="2682"/>
                </a:lnTo>
                <a:lnTo>
                  <a:pt x="0" y="5363"/>
                </a:lnTo>
                <a:lnTo>
                  <a:pt x="4853" y="2554"/>
                </a:lnTo>
                <a:lnTo>
                  <a:pt x="4853"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093" name="Google Shape;3093;p36"/>
          <p:cNvSpPr/>
          <p:nvPr/>
        </p:nvSpPr>
        <p:spPr>
          <a:xfrm>
            <a:off x="6800425" y="4029239"/>
            <a:ext cx="65523" cy="59007"/>
          </a:xfrm>
          <a:custGeom>
            <a:avLst/>
            <a:gdLst/>
            <a:ahLst/>
            <a:cxnLst/>
            <a:rect l="l" t="t" r="r" b="b"/>
            <a:pathLst>
              <a:path w="1277" h="1150" extrusionOk="0">
                <a:moveTo>
                  <a:pt x="1277" y="384"/>
                </a:moveTo>
                <a:lnTo>
                  <a:pt x="1277" y="1"/>
                </a:lnTo>
                <a:lnTo>
                  <a:pt x="1277" y="1"/>
                </a:lnTo>
                <a:lnTo>
                  <a:pt x="1277" y="384"/>
                </a:lnTo>
                <a:lnTo>
                  <a:pt x="0" y="1150"/>
                </a:lnTo>
                <a:lnTo>
                  <a:pt x="0" y="1150"/>
                </a:lnTo>
                <a:lnTo>
                  <a:pt x="1277" y="384"/>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94" name="Google Shape;3094;p36"/>
          <p:cNvSpPr/>
          <p:nvPr/>
        </p:nvSpPr>
        <p:spPr>
          <a:xfrm>
            <a:off x="6800425" y="4042323"/>
            <a:ext cx="65523" cy="45923"/>
          </a:xfrm>
          <a:custGeom>
            <a:avLst/>
            <a:gdLst/>
            <a:ahLst/>
            <a:cxnLst/>
            <a:rect l="l" t="t" r="r" b="b"/>
            <a:pathLst>
              <a:path w="1277" h="895" extrusionOk="0">
                <a:moveTo>
                  <a:pt x="1277" y="1"/>
                </a:moveTo>
                <a:lnTo>
                  <a:pt x="0" y="767"/>
                </a:lnTo>
                <a:lnTo>
                  <a:pt x="0" y="895"/>
                </a:lnTo>
                <a:lnTo>
                  <a:pt x="1277" y="129"/>
                </a:lnTo>
                <a:lnTo>
                  <a:pt x="1277"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095" name="Google Shape;3095;p36"/>
          <p:cNvSpPr/>
          <p:nvPr/>
        </p:nvSpPr>
        <p:spPr>
          <a:xfrm>
            <a:off x="6800425" y="4029239"/>
            <a:ext cx="65523" cy="52491"/>
          </a:xfrm>
          <a:custGeom>
            <a:avLst/>
            <a:gdLst/>
            <a:ahLst/>
            <a:cxnLst/>
            <a:rect l="l" t="t" r="r" b="b"/>
            <a:pathLst>
              <a:path w="1277" h="1023" extrusionOk="0">
                <a:moveTo>
                  <a:pt x="1277" y="1"/>
                </a:moveTo>
                <a:lnTo>
                  <a:pt x="0" y="767"/>
                </a:lnTo>
                <a:lnTo>
                  <a:pt x="0" y="1022"/>
                </a:lnTo>
                <a:lnTo>
                  <a:pt x="1277" y="256"/>
                </a:lnTo>
                <a:lnTo>
                  <a:pt x="1277"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096" name="Google Shape;3096;p36"/>
          <p:cNvSpPr/>
          <p:nvPr/>
        </p:nvSpPr>
        <p:spPr>
          <a:xfrm>
            <a:off x="6846247" y="4042323"/>
            <a:ext cx="51" cy="19755"/>
          </a:xfrm>
          <a:custGeom>
            <a:avLst/>
            <a:gdLst/>
            <a:ahLst/>
            <a:cxnLst/>
            <a:rect l="l" t="t" r="r" b="b"/>
            <a:pathLst>
              <a:path w="1" h="385" extrusionOk="0">
                <a:moveTo>
                  <a:pt x="1" y="1"/>
                </a:moveTo>
                <a:lnTo>
                  <a:pt x="1" y="384"/>
                </a:lnTo>
                <a:lnTo>
                  <a:pt x="1" y="384"/>
                </a:lnTo>
                <a:lnTo>
                  <a:pt x="1" y="1"/>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97" name="Google Shape;3097;p36"/>
          <p:cNvSpPr/>
          <p:nvPr/>
        </p:nvSpPr>
        <p:spPr>
          <a:xfrm>
            <a:off x="6820077" y="4055459"/>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098" name="Google Shape;3098;p36"/>
          <p:cNvSpPr/>
          <p:nvPr/>
        </p:nvSpPr>
        <p:spPr>
          <a:xfrm>
            <a:off x="6800425" y="4022671"/>
            <a:ext cx="65523" cy="65575"/>
          </a:xfrm>
          <a:custGeom>
            <a:avLst/>
            <a:gdLst/>
            <a:ahLst/>
            <a:cxnLst/>
            <a:rect l="l" t="t" r="r" b="b"/>
            <a:pathLst>
              <a:path w="1277" h="1278" extrusionOk="0">
                <a:moveTo>
                  <a:pt x="1277" y="1"/>
                </a:moveTo>
                <a:lnTo>
                  <a:pt x="0" y="895"/>
                </a:lnTo>
                <a:lnTo>
                  <a:pt x="383" y="639"/>
                </a:lnTo>
                <a:lnTo>
                  <a:pt x="894" y="384"/>
                </a:lnTo>
                <a:lnTo>
                  <a:pt x="1277" y="129"/>
                </a:lnTo>
                <a:lnTo>
                  <a:pt x="1277" y="1"/>
                </a:lnTo>
                <a:close/>
                <a:moveTo>
                  <a:pt x="1277" y="512"/>
                </a:moveTo>
                <a:lnTo>
                  <a:pt x="638" y="895"/>
                </a:lnTo>
                <a:lnTo>
                  <a:pt x="894" y="767"/>
                </a:lnTo>
                <a:lnTo>
                  <a:pt x="1277" y="512"/>
                </a:lnTo>
                <a:close/>
                <a:moveTo>
                  <a:pt x="638" y="895"/>
                </a:moveTo>
                <a:lnTo>
                  <a:pt x="638" y="895"/>
                </a:lnTo>
                <a:lnTo>
                  <a:pt x="638" y="895"/>
                </a:lnTo>
                <a:close/>
                <a:moveTo>
                  <a:pt x="638" y="895"/>
                </a:moveTo>
                <a:lnTo>
                  <a:pt x="383" y="1022"/>
                </a:lnTo>
                <a:lnTo>
                  <a:pt x="0" y="1278"/>
                </a:lnTo>
                <a:lnTo>
                  <a:pt x="638" y="895"/>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099" name="Google Shape;3099;p36"/>
          <p:cNvSpPr/>
          <p:nvPr/>
        </p:nvSpPr>
        <p:spPr>
          <a:xfrm>
            <a:off x="6865900" y="4022671"/>
            <a:ext cx="6619" cy="26271"/>
          </a:xfrm>
          <a:custGeom>
            <a:avLst/>
            <a:gdLst/>
            <a:ahLst/>
            <a:cxnLst/>
            <a:rect l="l" t="t" r="r" b="b"/>
            <a:pathLst>
              <a:path w="129" h="512" extrusionOk="0">
                <a:moveTo>
                  <a:pt x="1" y="1"/>
                </a:moveTo>
                <a:lnTo>
                  <a:pt x="1" y="512"/>
                </a:lnTo>
                <a:lnTo>
                  <a:pt x="129" y="512"/>
                </a:lnTo>
                <a:lnTo>
                  <a:pt x="129" y="129"/>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00" name="Google Shape;3100;p36"/>
          <p:cNvSpPr/>
          <p:nvPr/>
        </p:nvSpPr>
        <p:spPr>
          <a:xfrm>
            <a:off x="6800425" y="4048891"/>
            <a:ext cx="72091" cy="39355"/>
          </a:xfrm>
          <a:custGeom>
            <a:avLst/>
            <a:gdLst/>
            <a:ahLst/>
            <a:cxnLst/>
            <a:rect l="l" t="t" r="r" b="b"/>
            <a:pathLst>
              <a:path w="1405" h="767" extrusionOk="0">
                <a:moveTo>
                  <a:pt x="1277" y="1"/>
                </a:moveTo>
                <a:lnTo>
                  <a:pt x="0" y="767"/>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01" name="Google Shape;3101;p36"/>
          <p:cNvSpPr/>
          <p:nvPr/>
        </p:nvSpPr>
        <p:spPr>
          <a:xfrm>
            <a:off x="6793857" y="4022671"/>
            <a:ext cx="78659" cy="45923"/>
          </a:xfrm>
          <a:custGeom>
            <a:avLst/>
            <a:gdLst/>
            <a:ahLst/>
            <a:cxnLst/>
            <a:rect l="l" t="t" r="r" b="b"/>
            <a:pathLst>
              <a:path w="1533" h="895" extrusionOk="0">
                <a:moveTo>
                  <a:pt x="1405" y="1"/>
                </a:moveTo>
                <a:lnTo>
                  <a:pt x="0" y="895"/>
                </a:lnTo>
                <a:lnTo>
                  <a:pt x="128" y="895"/>
                </a:lnTo>
                <a:lnTo>
                  <a:pt x="1533" y="129"/>
                </a:lnTo>
                <a:lnTo>
                  <a:pt x="1405"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02" name="Google Shape;3102;p36"/>
          <p:cNvSpPr/>
          <p:nvPr/>
        </p:nvSpPr>
        <p:spPr>
          <a:xfrm>
            <a:off x="6793857" y="4068545"/>
            <a:ext cx="6568" cy="19703"/>
          </a:xfrm>
          <a:custGeom>
            <a:avLst/>
            <a:gdLst/>
            <a:ahLst/>
            <a:cxnLst/>
            <a:rect l="l" t="t" r="r" b="b"/>
            <a:pathLst>
              <a:path w="128" h="384" extrusionOk="0">
                <a:moveTo>
                  <a:pt x="0" y="1"/>
                </a:moveTo>
                <a:lnTo>
                  <a:pt x="0" y="384"/>
                </a:lnTo>
                <a:lnTo>
                  <a:pt x="128" y="384"/>
                </a:lnTo>
                <a:lnTo>
                  <a:pt x="128"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03" name="Google Shape;3103;p36"/>
          <p:cNvSpPr/>
          <p:nvPr/>
        </p:nvSpPr>
        <p:spPr>
          <a:xfrm>
            <a:off x="6800425" y="4075113"/>
            <a:ext cx="65523" cy="59007"/>
          </a:xfrm>
          <a:custGeom>
            <a:avLst/>
            <a:gdLst/>
            <a:ahLst/>
            <a:cxnLst/>
            <a:rect l="l" t="t" r="r" b="b"/>
            <a:pathLst>
              <a:path w="1277" h="1150" extrusionOk="0">
                <a:moveTo>
                  <a:pt x="1277" y="383"/>
                </a:moveTo>
                <a:lnTo>
                  <a:pt x="1277" y="0"/>
                </a:lnTo>
                <a:lnTo>
                  <a:pt x="1277" y="0"/>
                </a:lnTo>
                <a:lnTo>
                  <a:pt x="1277" y="383"/>
                </a:lnTo>
                <a:lnTo>
                  <a:pt x="0" y="1150"/>
                </a:lnTo>
                <a:lnTo>
                  <a:pt x="0" y="1150"/>
                </a:lnTo>
                <a:lnTo>
                  <a:pt x="1277" y="383"/>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04" name="Google Shape;3104;p36"/>
          <p:cNvSpPr/>
          <p:nvPr/>
        </p:nvSpPr>
        <p:spPr>
          <a:xfrm>
            <a:off x="6800425" y="4075113"/>
            <a:ext cx="65523" cy="59007"/>
          </a:xfrm>
          <a:custGeom>
            <a:avLst/>
            <a:gdLst/>
            <a:ahLst/>
            <a:cxnLst/>
            <a:rect l="l" t="t" r="r" b="b"/>
            <a:pathLst>
              <a:path w="1277" h="1150" extrusionOk="0">
                <a:moveTo>
                  <a:pt x="1277" y="383"/>
                </a:moveTo>
                <a:lnTo>
                  <a:pt x="1277" y="0"/>
                </a:lnTo>
                <a:lnTo>
                  <a:pt x="1277" y="0"/>
                </a:lnTo>
                <a:lnTo>
                  <a:pt x="1277" y="383"/>
                </a:lnTo>
                <a:lnTo>
                  <a:pt x="0" y="1150"/>
                </a:lnTo>
                <a:lnTo>
                  <a:pt x="0" y="1150"/>
                </a:lnTo>
                <a:lnTo>
                  <a:pt x="1277" y="383"/>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105" name="Google Shape;3105;p36"/>
          <p:cNvSpPr/>
          <p:nvPr/>
        </p:nvSpPr>
        <p:spPr>
          <a:xfrm>
            <a:off x="6800425" y="4075113"/>
            <a:ext cx="65523" cy="59007"/>
          </a:xfrm>
          <a:custGeom>
            <a:avLst/>
            <a:gdLst/>
            <a:ahLst/>
            <a:cxnLst/>
            <a:rect l="l" t="t" r="r" b="b"/>
            <a:pathLst>
              <a:path w="1277" h="1150" extrusionOk="0">
                <a:moveTo>
                  <a:pt x="1277" y="0"/>
                </a:moveTo>
                <a:lnTo>
                  <a:pt x="0" y="767"/>
                </a:lnTo>
                <a:lnTo>
                  <a:pt x="0" y="1150"/>
                </a:lnTo>
                <a:lnTo>
                  <a:pt x="1277" y="383"/>
                </a:lnTo>
                <a:lnTo>
                  <a:pt x="1277"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106" name="Google Shape;3106;p36"/>
          <p:cNvSpPr/>
          <p:nvPr/>
        </p:nvSpPr>
        <p:spPr>
          <a:xfrm>
            <a:off x="6846247" y="4088197"/>
            <a:ext cx="51" cy="19703"/>
          </a:xfrm>
          <a:custGeom>
            <a:avLst/>
            <a:gdLst/>
            <a:ahLst/>
            <a:cxnLst/>
            <a:rect l="l" t="t" r="r" b="b"/>
            <a:pathLst>
              <a:path w="1" h="384" extrusionOk="0">
                <a:moveTo>
                  <a:pt x="1" y="1"/>
                </a:moveTo>
                <a:lnTo>
                  <a:pt x="1" y="384"/>
                </a:lnTo>
                <a:lnTo>
                  <a:pt x="1" y="384"/>
                </a:lnTo>
                <a:lnTo>
                  <a:pt x="1" y="1"/>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07" name="Google Shape;3107;p36"/>
          <p:cNvSpPr/>
          <p:nvPr/>
        </p:nvSpPr>
        <p:spPr>
          <a:xfrm>
            <a:off x="6820077" y="4107850"/>
            <a:ext cx="51" cy="19703"/>
          </a:xfrm>
          <a:custGeom>
            <a:avLst/>
            <a:gdLst/>
            <a:ahLst/>
            <a:cxnLst/>
            <a:rect l="l" t="t" r="r" b="b"/>
            <a:pathLst>
              <a:path w="1" h="384" extrusionOk="0">
                <a:moveTo>
                  <a:pt x="0" y="1"/>
                </a:moveTo>
                <a:lnTo>
                  <a:pt x="0" y="384"/>
                </a:lnTo>
                <a:lnTo>
                  <a:pt x="0" y="384"/>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08" name="Google Shape;3108;p36"/>
          <p:cNvSpPr/>
          <p:nvPr/>
        </p:nvSpPr>
        <p:spPr>
          <a:xfrm>
            <a:off x="6800425" y="4075113"/>
            <a:ext cx="65523" cy="65575"/>
          </a:xfrm>
          <a:custGeom>
            <a:avLst/>
            <a:gdLst/>
            <a:ahLst/>
            <a:cxnLst/>
            <a:rect l="l" t="t" r="r" b="b"/>
            <a:pathLst>
              <a:path w="1277" h="1278" extrusionOk="0">
                <a:moveTo>
                  <a:pt x="1277" y="0"/>
                </a:moveTo>
                <a:lnTo>
                  <a:pt x="0" y="767"/>
                </a:lnTo>
                <a:lnTo>
                  <a:pt x="0" y="767"/>
                </a:lnTo>
                <a:lnTo>
                  <a:pt x="383" y="639"/>
                </a:lnTo>
                <a:lnTo>
                  <a:pt x="894" y="256"/>
                </a:lnTo>
                <a:lnTo>
                  <a:pt x="1277" y="0"/>
                </a:lnTo>
                <a:close/>
                <a:moveTo>
                  <a:pt x="1277" y="383"/>
                </a:moveTo>
                <a:lnTo>
                  <a:pt x="894" y="639"/>
                </a:lnTo>
                <a:lnTo>
                  <a:pt x="638" y="830"/>
                </a:lnTo>
                <a:lnTo>
                  <a:pt x="1277" y="383"/>
                </a:lnTo>
                <a:close/>
                <a:moveTo>
                  <a:pt x="638" y="830"/>
                </a:moveTo>
                <a:lnTo>
                  <a:pt x="348" y="1034"/>
                </a:lnTo>
                <a:lnTo>
                  <a:pt x="383" y="1022"/>
                </a:lnTo>
                <a:lnTo>
                  <a:pt x="638" y="830"/>
                </a:lnTo>
                <a:close/>
                <a:moveTo>
                  <a:pt x="348" y="1034"/>
                </a:moveTo>
                <a:lnTo>
                  <a:pt x="0" y="1150"/>
                </a:lnTo>
                <a:lnTo>
                  <a:pt x="0" y="1277"/>
                </a:lnTo>
                <a:lnTo>
                  <a:pt x="348" y="103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109" name="Google Shape;3109;p36"/>
          <p:cNvSpPr/>
          <p:nvPr/>
        </p:nvSpPr>
        <p:spPr>
          <a:xfrm>
            <a:off x="6865900" y="4075113"/>
            <a:ext cx="6619" cy="26271"/>
          </a:xfrm>
          <a:custGeom>
            <a:avLst/>
            <a:gdLst/>
            <a:ahLst/>
            <a:cxnLst/>
            <a:rect l="l" t="t" r="r" b="b"/>
            <a:pathLst>
              <a:path w="129" h="512" extrusionOk="0">
                <a:moveTo>
                  <a:pt x="1" y="0"/>
                </a:moveTo>
                <a:lnTo>
                  <a:pt x="1" y="383"/>
                </a:lnTo>
                <a:lnTo>
                  <a:pt x="129" y="511"/>
                </a:lnTo>
                <a:lnTo>
                  <a:pt x="129"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10" name="Google Shape;3110;p36"/>
          <p:cNvSpPr/>
          <p:nvPr/>
        </p:nvSpPr>
        <p:spPr>
          <a:xfrm>
            <a:off x="6800425" y="4094764"/>
            <a:ext cx="72091" cy="45923"/>
          </a:xfrm>
          <a:custGeom>
            <a:avLst/>
            <a:gdLst/>
            <a:ahLst/>
            <a:cxnLst/>
            <a:rect l="l" t="t" r="r" b="b"/>
            <a:pathLst>
              <a:path w="1405" h="895" extrusionOk="0">
                <a:moveTo>
                  <a:pt x="1277" y="0"/>
                </a:moveTo>
                <a:lnTo>
                  <a:pt x="0" y="894"/>
                </a:lnTo>
                <a:lnTo>
                  <a:pt x="0" y="894"/>
                </a:lnTo>
                <a:lnTo>
                  <a:pt x="1405" y="128"/>
                </a:lnTo>
                <a:lnTo>
                  <a:pt x="1277"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11" name="Google Shape;3111;p36"/>
          <p:cNvSpPr/>
          <p:nvPr/>
        </p:nvSpPr>
        <p:spPr>
          <a:xfrm>
            <a:off x="6793857" y="4075112"/>
            <a:ext cx="78659" cy="45923"/>
          </a:xfrm>
          <a:custGeom>
            <a:avLst/>
            <a:gdLst/>
            <a:ahLst/>
            <a:cxnLst/>
            <a:rect l="l" t="t" r="r" b="b"/>
            <a:pathLst>
              <a:path w="1533" h="895" extrusionOk="0">
                <a:moveTo>
                  <a:pt x="1405" y="0"/>
                </a:moveTo>
                <a:lnTo>
                  <a:pt x="0" y="767"/>
                </a:lnTo>
                <a:lnTo>
                  <a:pt x="128" y="894"/>
                </a:lnTo>
                <a:lnTo>
                  <a:pt x="1533"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12" name="Google Shape;3112;p36"/>
          <p:cNvSpPr/>
          <p:nvPr/>
        </p:nvSpPr>
        <p:spPr>
          <a:xfrm>
            <a:off x="6793857" y="4114418"/>
            <a:ext cx="6568" cy="26271"/>
          </a:xfrm>
          <a:custGeom>
            <a:avLst/>
            <a:gdLst/>
            <a:ahLst/>
            <a:cxnLst/>
            <a:rect l="l" t="t" r="r" b="b"/>
            <a:pathLst>
              <a:path w="128" h="512" extrusionOk="0">
                <a:moveTo>
                  <a:pt x="0" y="1"/>
                </a:moveTo>
                <a:lnTo>
                  <a:pt x="0" y="511"/>
                </a:lnTo>
                <a:lnTo>
                  <a:pt x="128" y="511"/>
                </a:lnTo>
                <a:lnTo>
                  <a:pt x="128" y="128"/>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13" name="Google Shape;3113;p36"/>
          <p:cNvSpPr/>
          <p:nvPr/>
        </p:nvSpPr>
        <p:spPr>
          <a:xfrm>
            <a:off x="6885604" y="3976798"/>
            <a:ext cx="72091" cy="59057"/>
          </a:xfrm>
          <a:custGeom>
            <a:avLst/>
            <a:gdLst/>
            <a:ahLst/>
            <a:cxnLst/>
            <a:rect l="l" t="t" r="r" b="b"/>
            <a:pathLst>
              <a:path w="1405" h="1151" extrusionOk="0">
                <a:moveTo>
                  <a:pt x="1277" y="1"/>
                </a:moveTo>
                <a:lnTo>
                  <a:pt x="1277" y="384"/>
                </a:lnTo>
                <a:lnTo>
                  <a:pt x="0" y="1150"/>
                </a:lnTo>
                <a:lnTo>
                  <a:pt x="1405" y="384"/>
                </a:lnTo>
                <a:lnTo>
                  <a:pt x="1405"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14" name="Google Shape;3114;p36"/>
          <p:cNvSpPr/>
          <p:nvPr/>
        </p:nvSpPr>
        <p:spPr>
          <a:xfrm>
            <a:off x="6885605" y="3976798"/>
            <a:ext cx="65575" cy="59057"/>
          </a:xfrm>
          <a:custGeom>
            <a:avLst/>
            <a:gdLst/>
            <a:ahLst/>
            <a:cxnLst/>
            <a:rect l="l" t="t" r="r" b="b"/>
            <a:pathLst>
              <a:path w="1278" h="1151" extrusionOk="0">
                <a:moveTo>
                  <a:pt x="1277" y="384"/>
                </a:moveTo>
                <a:lnTo>
                  <a:pt x="1277" y="1"/>
                </a:lnTo>
                <a:lnTo>
                  <a:pt x="1277" y="1"/>
                </a:lnTo>
                <a:lnTo>
                  <a:pt x="1277" y="384"/>
                </a:lnTo>
                <a:lnTo>
                  <a:pt x="0" y="1150"/>
                </a:lnTo>
                <a:lnTo>
                  <a:pt x="0" y="1150"/>
                </a:lnTo>
                <a:lnTo>
                  <a:pt x="1277" y="384"/>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115" name="Google Shape;3115;p36"/>
          <p:cNvSpPr/>
          <p:nvPr/>
        </p:nvSpPr>
        <p:spPr>
          <a:xfrm>
            <a:off x="6885605" y="3976798"/>
            <a:ext cx="65575" cy="59057"/>
          </a:xfrm>
          <a:custGeom>
            <a:avLst/>
            <a:gdLst/>
            <a:ahLst/>
            <a:cxnLst/>
            <a:rect l="l" t="t" r="r" b="b"/>
            <a:pathLst>
              <a:path w="1278" h="1151" extrusionOk="0">
                <a:moveTo>
                  <a:pt x="1277" y="1"/>
                </a:moveTo>
                <a:lnTo>
                  <a:pt x="0" y="767"/>
                </a:lnTo>
                <a:lnTo>
                  <a:pt x="0" y="1150"/>
                </a:lnTo>
                <a:lnTo>
                  <a:pt x="1277" y="384"/>
                </a:lnTo>
                <a:lnTo>
                  <a:pt x="1277"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116" name="Google Shape;3116;p36"/>
          <p:cNvSpPr/>
          <p:nvPr/>
        </p:nvSpPr>
        <p:spPr>
          <a:xfrm>
            <a:off x="6931425" y="3989934"/>
            <a:ext cx="51" cy="19703"/>
          </a:xfrm>
          <a:custGeom>
            <a:avLst/>
            <a:gdLst/>
            <a:ahLst/>
            <a:cxnLst/>
            <a:rect l="l" t="t" r="r" b="b"/>
            <a:pathLst>
              <a:path w="1" h="384" extrusionOk="0">
                <a:moveTo>
                  <a:pt x="1" y="0"/>
                </a:moveTo>
                <a:lnTo>
                  <a:pt x="1" y="383"/>
                </a:lnTo>
                <a:lnTo>
                  <a:pt x="1" y="383"/>
                </a:lnTo>
                <a:lnTo>
                  <a:pt x="1" y="0"/>
                </a:lnTo>
                <a:lnTo>
                  <a:pt x="1"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17" name="Google Shape;3117;p36"/>
          <p:cNvSpPr/>
          <p:nvPr/>
        </p:nvSpPr>
        <p:spPr>
          <a:xfrm>
            <a:off x="6905256" y="4003018"/>
            <a:ext cx="51" cy="26271"/>
          </a:xfrm>
          <a:custGeom>
            <a:avLst/>
            <a:gdLst/>
            <a:ahLst/>
            <a:cxnLst/>
            <a:rect l="l" t="t" r="r" b="b"/>
            <a:pathLst>
              <a:path w="1" h="512" extrusionOk="0">
                <a:moveTo>
                  <a:pt x="0" y="1"/>
                </a:moveTo>
                <a:lnTo>
                  <a:pt x="0" y="512"/>
                </a:lnTo>
                <a:lnTo>
                  <a:pt x="0" y="512"/>
                </a:lnTo>
                <a:lnTo>
                  <a:pt x="0" y="1"/>
                </a:lnTo>
                <a:lnTo>
                  <a:pt x="0"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18" name="Google Shape;3118;p36"/>
          <p:cNvSpPr/>
          <p:nvPr/>
        </p:nvSpPr>
        <p:spPr>
          <a:xfrm>
            <a:off x="6885604" y="3976798"/>
            <a:ext cx="72091" cy="65575"/>
          </a:xfrm>
          <a:custGeom>
            <a:avLst/>
            <a:gdLst/>
            <a:ahLst/>
            <a:cxnLst/>
            <a:rect l="l" t="t" r="r" b="b"/>
            <a:pathLst>
              <a:path w="1405" h="1278" extrusionOk="0">
                <a:moveTo>
                  <a:pt x="1405" y="1"/>
                </a:moveTo>
                <a:lnTo>
                  <a:pt x="894" y="256"/>
                </a:lnTo>
                <a:lnTo>
                  <a:pt x="383" y="512"/>
                </a:lnTo>
                <a:lnTo>
                  <a:pt x="0" y="767"/>
                </a:lnTo>
                <a:lnTo>
                  <a:pt x="383" y="558"/>
                </a:lnTo>
                <a:lnTo>
                  <a:pt x="383" y="558"/>
                </a:lnTo>
                <a:lnTo>
                  <a:pt x="1405" y="1"/>
                </a:lnTo>
                <a:close/>
                <a:moveTo>
                  <a:pt x="1405" y="384"/>
                </a:moveTo>
                <a:lnTo>
                  <a:pt x="894" y="639"/>
                </a:lnTo>
                <a:lnTo>
                  <a:pt x="383" y="895"/>
                </a:lnTo>
                <a:lnTo>
                  <a:pt x="383" y="1023"/>
                </a:lnTo>
                <a:lnTo>
                  <a:pt x="0" y="1150"/>
                </a:lnTo>
                <a:lnTo>
                  <a:pt x="0" y="1278"/>
                </a:lnTo>
                <a:lnTo>
                  <a:pt x="1405" y="384"/>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119" name="Google Shape;3119;p36"/>
          <p:cNvSpPr/>
          <p:nvPr/>
        </p:nvSpPr>
        <p:spPr>
          <a:xfrm>
            <a:off x="6957647" y="3976797"/>
            <a:ext cx="51" cy="19755"/>
          </a:xfrm>
          <a:custGeom>
            <a:avLst/>
            <a:gdLst/>
            <a:ahLst/>
            <a:cxnLst/>
            <a:rect l="l" t="t" r="r" b="b"/>
            <a:pathLst>
              <a:path w="1" h="385" extrusionOk="0">
                <a:moveTo>
                  <a:pt x="1" y="1"/>
                </a:moveTo>
                <a:lnTo>
                  <a:pt x="1" y="1"/>
                </a:lnTo>
                <a:lnTo>
                  <a:pt x="1" y="384"/>
                </a:lnTo>
                <a:lnTo>
                  <a:pt x="1" y="384"/>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20" name="Google Shape;3120;p36"/>
          <p:cNvSpPr/>
          <p:nvPr/>
        </p:nvSpPr>
        <p:spPr>
          <a:xfrm>
            <a:off x="6885604" y="3996502"/>
            <a:ext cx="72091" cy="45871"/>
          </a:xfrm>
          <a:custGeom>
            <a:avLst/>
            <a:gdLst/>
            <a:ahLst/>
            <a:cxnLst/>
            <a:rect l="l" t="t" r="r" b="b"/>
            <a:pathLst>
              <a:path w="1405" h="894" extrusionOk="0">
                <a:moveTo>
                  <a:pt x="1405" y="0"/>
                </a:moveTo>
                <a:lnTo>
                  <a:pt x="1405" y="0"/>
                </a:lnTo>
                <a:lnTo>
                  <a:pt x="0" y="894"/>
                </a:lnTo>
                <a:lnTo>
                  <a:pt x="0" y="894"/>
                </a:lnTo>
                <a:lnTo>
                  <a:pt x="1405"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21" name="Google Shape;3121;p36"/>
          <p:cNvSpPr/>
          <p:nvPr/>
        </p:nvSpPr>
        <p:spPr>
          <a:xfrm>
            <a:off x="6885604" y="3976798"/>
            <a:ext cx="72091" cy="39407"/>
          </a:xfrm>
          <a:custGeom>
            <a:avLst/>
            <a:gdLst/>
            <a:ahLst/>
            <a:cxnLst/>
            <a:rect l="l" t="t" r="r" b="b"/>
            <a:pathLst>
              <a:path w="1405" h="768" extrusionOk="0">
                <a:moveTo>
                  <a:pt x="1405" y="1"/>
                </a:moveTo>
                <a:lnTo>
                  <a:pt x="1405" y="1"/>
                </a:lnTo>
                <a:lnTo>
                  <a:pt x="0" y="767"/>
                </a:lnTo>
                <a:lnTo>
                  <a:pt x="0" y="767"/>
                </a:lnTo>
                <a:lnTo>
                  <a:pt x="1405"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22" name="Google Shape;3122;p36"/>
          <p:cNvSpPr/>
          <p:nvPr/>
        </p:nvSpPr>
        <p:spPr>
          <a:xfrm>
            <a:off x="6885604" y="4016154"/>
            <a:ext cx="51" cy="26220"/>
          </a:xfrm>
          <a:custGeom>
            <a:avLst/>
            <a:gdLst/>
            <a:ahLst/>
            <a:cxnLst/>
            <a:rect l="l" t="t" r="r" b="b"/>
            <a:pathLst>
              <a:path w="1" h="511" extrusionOk="0">
                <a:moveTo>
                  <a:pt x="0" y="0"/>
                </a:moveTo>
                <a:lnTo>
                  <a:pt x="0" y="0"/>
                </a:lnTo>
                <a:lnTo>
                  <a:pt x="0" y="511"/>
                </a:lnTo>
                <a:lnTo>
                  <a:pt x="0" y="383"/>
                </a:lnTo>
                <a:lnTo>
                  <a:pt x="0"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23" name="Google Shape;3123;p36"/>
          <p:cNvSpPr/>
          <p:nvPr/>
        </p:nvSpPr>
        <p:spPr>
          <a:xfrm>
            <a:off x="6885604" y="4029239"/>
            <a:ext cx="72091" cy="59007"/>
          </a:xfrm>
          <a:custGeom>
            <a:avLst/>
            <a:gdLst/>
            <a:ahLst/>
            <a:cxnLst/>
            <a:rect l="l" t="t" r="r" b="b"/>
            <a:pathLst>
              <a:path w="1405" h="1150" extrusionOk="0">
                <a:moveTo>
                  <a:pt x="1277" y="1"/>
                </a:moveTo>
                <a:lnTo>
                  <a:pt x="1277" y="384"/>
                </a:lnTo>
                <a:lnTo>
                  <a:pt x="0" y="1150"/>
                </a:lnTo>
                <a:lnTo>
                  <a:pt x="1405" y="384"/>
                </a:lnTo>
                <a:lnTo>
                  <a:pt x="1405"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24" name="Google Shape;3124;p36"/>
          <p:cNvSpPr/>
          <p:nvPr/>
        </p:nvSpPr>
        <p:spPr>
          <a:xfrm>
            <a:off x="6885605" y="4042323"/>
            <a:ext cx="65575" cy="45923"/>
          </a:xfrm>
          <a:custGeom>
            <a:avLst/>
            <a:gdLst/>
            <a:ahLst/>
            <a:cxnLst/>
            <a:rect l="l" t="t" r="r" b="b"/>
            <a:pathLst>
              <a:path w="1278" h="895" extrusionOk="0">
                <a:moveTo>
                  <a:pt x="1277" y="1"/>
                </a:moveTo>
                <a:lnTo>
                  <a:pt x="0" y="767"/>
                </a:lnTo>
                <a:lnTo>
                  <a:pt x="0" y="895"/>
                </a:lnTo>
                <a:lnTo>
                  <a:pt x="1277" y="129"/>
                </a:lnTo>
                <a:lnTo>
                  <a:pt x="1277"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125" name="Google Shape;3125;p36"/>
          <p:cNvSpPr/>
          <p:nvPr/>
        </p:nvSpPr>
        <p:spPr>
          <a:xfrm>
            <a:off x="6885605" y="4029239"/>
            <a:ext cx="65575" cy="52491"/>
          </a:xfrm>
          <a:custGeom>
            <a:avLst/>
            <a:gdLst/>
            <a:ahLst/>
            <a:cxnLst/>
            <a:rect l="l" t="t" r="r" b="b"/>
            <a:pathLst>
              <a:path w="1278" h="1023" extrusionOk="0">
                <a:moveTo>
                  <a:pt x="1277" y="1"/>
                </a:moveTo>
                <a:lnTo>
                  <a:pt x="0" y="767"/>
                </a:lnTo>
                <a:lnTo>
                  <a:pt x="0" y="1022"/>
                </a:lnTo>
                <a:lnTo>
                  <a:pt x="1277" y="256"/>
                </a:lnTo>
                <a:lnTo>
                  <a:pt x="1277"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126" name="Google Shape;3126;p36"/>
          <p:cNvSpPr/>
          <p:nvPr/>
        </p:nvSpPr>
        <p:spPr>
          <a:xfrm>
            <a:off x="6931425" y="4042323"/>
            <a:ext cx="51" cy="19755"/>
          </a:xfrm>
          <a:custGeom>
            <a:avLst/>
            <a:gdLst/>
            <a:ahLst/>
            <a:cxnLst/>
            <a:rect l="l" t="t" r="r" b="b"/>
            <a:pathLst>
              <a:path w="1" h="385" extrusionOk="0">
                <a:moveTo>
                  <a:pt x="1" y="1"/>
                </a:moveTo>
                <a:lnTo>
                  <a:pt x="1" y="384"/>
                </a:lnTo>
                <a:lnTo>
                  <a:pt x="1" y="384"/>
                </a:lnTo>
                <a:lnTo>
                  <a:pt x="1" y="1"/>
                </a:lnTo>
                <a:lnTo>
                  <a:pt x="1" y="1"/>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27" name="Google Shape;3127;p36"/>
          <p:cNvSpPr/>
          <p:nvPr/>
        </p:nvSpPr>
        <p:spPr>
          <a:xfrm>
            <a:off x="6905256" y="4055459"/>
            <a:ext cx="51" cy="19703"/>
          </a:xfrm>
          <a:custGeom>
            <a:avLst/>
            <a:gdLst/>
            <a:ahLst/>
            <a:cxnLst/>
            <a:rect l="l" t="t" r="r" b="b"/>
            <a:pathLst>
              <a:path w="1" h="384" extrusionOk="0">
                <a:moveTo>
                  <a:pt x="0" y="0"/>
                </a:moveTo>
                <a:lnTo>
                  <a:pt x="0" y="383"/>
                </a:lnTo>
                <a:lnTo>
                  <a:pt x="0" y="383"/>
                </a:lnTo>
                <a:lnTo>
                  <a:pt x="0" y="0"/>
                </a:lnTo>
                <a:lnTo>
                  <a:pt x="0" y="0"/>
                </a:lnTo>
                <a:close/>
              </a:path>
            </a:pathLst>
          </a:custGeom>
          <a:solidFill>
            <a:srgbClr val="454545"/>
          </a:solidFill>
          <a:ln>
            <a:noFill/>
          </a:ln>
        </p:spPr>
        <p:txBody>
          <a:bodyPr spcFirstLastPara="1" wrap="square" lIns="121900" tIns="121900" rIns="121900" bIns="121900" anchor="ctr" anchorCtr="0">
            <a:noAutofit/>
          </a:bodyPr>
          <a:lstStyle/>
          <a:p>
            <a:endParaRPr sz="2400"/>
          </a:p>
        </p:txBody>
      </p:sp>
      <p:sp>
        <p:nvSpPr>
          <p:cNvPr id="3128" name="Google Shape;3128;p36"/>
          <p:cNvSpPr/>
          <p:nvPr/>
        </p:nvSpPr>
        <p:spPr>
          <a:xfrm>
            <a:off x="6885604" y="4022671"/>
            <a:ext cx="72091" cy="65575"/>
          </a:xfrm>
          <a:custGeom>
            <a:avLst/>
            <a:gdLst/>
            <a:ahLst/>
            <a:cxnLst/>
            <a:rect l="l" t="t" r="r" b="b"/>
            <a:pathLst>
              <a:path w="1405" h="1278" extrusionOk="0">
                <a:moveTo>
                  <a:pt x="1405" y="1"/>
                </a:moveTo>
                <a:lnTo>
                  <a:pt x="468" y="597"/>
                </a:lnTo>
                <a:lnTo>
                  <a:pt x="468" y="597"/>
                </a:lnTo>
                <a:lnTo>
                  <a:pt x="894" y="384"/>
                </a:lnTo>
                <a:lnTo>
                  <a:pt x="1405" y="129"/>
                </a:lnTo>
                <a:lnTo>
                  <a:pt x="1405" y="1"/>
                </a:lnTo>
                <a:close/>
                <a:moveTo>
                  <a:pt x="468" y="597"/>
                </a:moveTo>
                <a:lnTo>
                  <a:pt x="383" y="639"/>
                </a:lnTo>
                <a:lnTo>
                  <a:pt x="0" y="895"/>
                </a:lnTo>
                <a:lnTo>
                  <a:pt x="468" y="597"/>
                </a:lnTo>
                <a:close/>
                <a:moveTo>
                  <a:pt x="1405" y="512"/>
                </a:moveTo>
                <a:lnTo>
                  <a:pt x="894" y="767"/>
                </a:lnTo>
                <a:lnTo>
                  <a:pt x="383" y="1022"/>
                </a:lnTo>
                <a:lnTo>
                  <a:pt x="0" y="1278"/>
                </a:lnTo>
                <a:lnTo>
                  <a:pt x="1405" y="512"/>
                </a:lnTo>
                <a:close/>
              </a:path>
            </a:pathLst>
          </a:custGeom>
          <a:solidFill>
            <a:srgbClr val="0D0D0D"/>
          </a:solidFill>
          <a:ln>
            <a:noFill/>
          </a:ln>
        </p:spPr>
        <p:txBody>
          <a:bodyPr spcFirstLastPara="1" wrap="square" lIns="121900" tIns="121900" rIns="121900" bIns="121900" anchor="ctr" anchorCtr="0">
            <a:noAutofit/>
          </a:bodyPr>
          <a:lstStyle/>
          <a:p>
            <a:endParaRPr sz="2400"/>
          </a:p>
        </p:txBody>
      </p:sp>
      <p:sp>
        <p:nvSpPr>
          <p:cNvPr id="3129" name="Google Shape;3129;p36"/>
          <p:cNvSpPr/>
          <p:nvPr/>
        </p:nvSpPr>
        <p:spPr>
          <a:xfrm>
            <a:off x="6957647" y="4022671"/>
            <a:ext cx="51" cy="26271"/>
          </a:xfrm>
          <a:custGeom>
            <a:avLst/>
            <a:gdLst/>
            <a:ahLst/>
            <a:cxnLst/>
            <a:rect l="l" t="t" r="r" b="b"/>
            <a:pathLst>
              <a:path w="1" h="512" extrusionOk="0">
                <a:moveTo>
                  <a:pt x="1" y="1"/>
                </a:moveTo>
                <a:lnTo>
                  <a:pt x="1" y="129"/>
                </a:lnTo>
                <a:lnTo>
                  <a:pt x="1" y="512"/>
                </a:lnTo>
                <a:lnTo>
                  <a:pt x="1" y="512"/>
                </a:lnTo>
                <a:lnTo>
                  <a:pt x="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30" name="Google Shape;3130;p36"/>
          <p:cNvSpPr/>
          <p:nvPr/>
        </p:nvSpPr>
        <p:spPr>
          <a:xfrm>
            <a:off x="6885604" y="4048891"/>
            <a:ext cx="72091" cy="39355"/>
          </a:xfrm>
          <a:custGeom>
            <a:avLst/>
            <a:gdLst/>
            <a:ahLst/>
            <a:cxnLst/>
            <a:rect l="l" t="t" r="r" b="b"/>
            <a:pathLst>
              <a:path w="1405" h="767" extrusionOk="0">
                <a:moveTo>
                  <a:pt x="1405" y="1"/>
                </a:moveTo>
                <a:lnTo>
                  <a:pt x="1405" y="1"/>
                </a:lnTo>
                <a:lnTo>
                  <a:pt x="0" y="767"/>
                </a:lnTo>
                <a:lnTo>
                  <a:pt x="0" y="767"/>
                </a:lnTo>
                <a:lnTo>
                  <a:pt x="1405"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131" name="Google Shape;3131;p36"/>
          <p:cNvSpPr/>
          <p:nvPr/>
        </p:nvSpPr>
        <p:spPr>
          <a:xfrm>
            <a:off x="6885604" y="4022671"/>
            <a:ext cx="72091" cy="45923"/>
          </a:xfrm>
          <a:custGeom>
            <a:avLst/>
            <a:gdLst/>
            <a:ahLst/>
            <a:cxnLst/>
            <a:rect l="l" t="t" r="r" b="b"/>
            <a:pathLst>
              <a:path w="1405" h="895" extrusionOk="0">
                <a:moveTo>
                  <a:pt x="1405" y="1"/>
                </a:moveTo>
                <a:lnTo>
                  <a:pt x="0" y="895"/>
                </a:lnTo>
                <a:lnTo>
                  <a:pt x="0" y="895"/>
                </a:lnTo>
                <a:lnTo>
                  <a:pt x="1405" y="129"/>
                </a:lnTo>
                <a:lnTo>
                  <a:pt x="1405"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32" name="Google Shape;3132;p36"/>
          <p:cNvSpPr/>
          <p:nvPr/>
        </p:nvSpPr>
        <p:spPr>
          <a:xfrm>
            <a:off x="6885604" y="4068545"/>
            <a:ext cx="51" cy="19703"/>
          </a:xfrm>
          <a:custGeom>
            <a:avLst/>
            <a:gdLst/>
            <a:ahLst/>
            <a:cxnLst/>
            <a:rect l="l" t="t" r="r" b="b"/>
            <a:pathLst>
              <a:path w="1" h="384" extrusionOk="0">
                <a:moveTo>
                  <a:pt x="0" y="1"/>
                </a:moveTo>
                <a:lnTo>
                  <a:pt x="0" y="1"/>
                </a:lnTo>
                <a:lnTo>
                  <a:pt x="0" y="384"/>
                </a:lnTo>
                <a:lnTo>
                  <a:pt x="0" y="384"/>
                </a:lnTo>
                <a:lnTo>
                  <a:pt x="0"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133" name="Google Shape;3133;p36"/>
          <p:cNvSpPr/>
          <p:nvPr/>
        </p:nvSpPr>
        <p:spPr>
          <a:xfrm>
            <a:off x="6544839" y="3793357"/>
            <a:ext cx="452144" cy="262143"/>
          </a:xfrm>
          <a:custGeom>
            <a:avLst/>
            <a:gdLst/>
            <a:ahLst/>
            <a:cxnLst/>
            <a:rect l="l" t="t" r="r" b="b"/>
            <a:pathLst>
              <a:path w="8812" h="5109" extrusionOk="0">
                <a:moveTo>
                  <a:pt x="4726" y="0"/>
                </a:moveTo>
                <a:lnTo>
                  <a:pt x="1" y="2682"/>
                </a:lnTo>
                <a:lnTo>
                  <a:pt x="3959" y="5108"/>
                </a:lnTo>
                <a:lnTo>
                  <a:pt x="8812" y="2299"/>
                </a:lnTo>
                <a:lnTo>
                  <a:pt x="4726"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134" name="Google Shape;3134;p36"/>
          <p:cNvSpPr/>
          <p:nvPr/>
        </p:nvSpPr>
        <p:spPr>
          <a:xfrm>
            <a:off x="6544839" y="3793357"/>
            <a:ext cx="452144" cy="262143"/>
          </a:xfrm>
          <a:custGeom>
            <a:avLst/>
            <a:gdLst/>
            <a:ahLst/>
            <a:cxnLst/>
            <a:rect l="l" t="t" r="r" b="b"/>
            <a:pathLst>
              <a:path w="8812" h="5109" fill="none" extrusionOk="0">
                <a:moveTo>
                  <a:pt x="3959" y="5108"/>
                </a:moveTo>
                <a:lnTo>
                  <a:pt x="1" y="2682"/>
                </a:lnTo>
                <a:lnTo>
                  <a:pt x="4726" y="0"/>
                </a:lnTo>
                <a:lnTo>
                  <a:pt x="8812" y="2299"/>
                </a:lnTo>
                <a:lnTo>
                  <a:pt x="3959" y="5108"/>
                </a:lnTo>
              </a:path>
            </a:pathLst>
          </a:custGeom>
          <a:noFill/>
          <a:ln>
            <a:noFill/>
          </a:ln>
        </p:spPr>
        <p:txBody>
          <a:bodyPr spcFirstLastPara="1" wrap="square" lIns="121900" tIns="121900" rIns="121900" bIns="121900" anchor="ctr" anchorCtr="0">
            <a:noAutofit/>
          </a:bodyPr>
          <a:lstStyle/>
          <a:p>
            <a:endParaRPr sz="2400"/>
          </a:p>
        </p:txBody>
      </p:sp>
      <p:sp>
        <p:nvSpPr>
          <p:cNvPr id="3135" name="Google Shape;3135;p36"/>
          <p:cNvSpPr/>
          <p:nvPr/>
        </p:nvSpPr>
        <p:spPr>
          <a:xfrm>
            <a:off x="6571059" y="3806442"/>
            <a:ext cx="393188" cy="137665"/>
          </a:xfrm>
          <a:custGeom>
            <a:avLst/>
            <a:gdLst/>
            <a:ahLst/>
            <a:cxnLst/>
            <a:rect l="l" t="t" r="r" b="b"/>
            <a:pathLst>
              <a:path w="7663" h="2683" extrusionOk="0">
                <a:moveTo>
                  <a:pt x="4215" y="1"/>
                </a:moveTo>
                <a:lnTo>
                  <a:pt x="1" y="2427"/>
                </a:lnTo>
                <a:lnTo>
                  <a:pt x="384" y="2682"/>
                </a:lnTo>
                <a:lnTo>
                  <a:pt x="4215" y="384"/>
                </a:lnTo>
                <a:lnTo>
                  <a:pt x="7407" y="2172"/>
                </a:lnTo>
                <a:lnTo>
                  <a:pt x="7662" y="2044"/>
                </a:lnTo>
                <a:lnTo>
                  <a:pt x="4215"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136" name="Google Shape;3136;p36"/>
          <p:cNvSpPr/>
          <p:nvPr/>
        </p:nvSpPr>
        <p:spPr>
          <a:xfrm>
            <a:off x="6571059" y="3806442"/>
            <a:ext cx="393188" cy="137665"/>
          </a:xfrm>
          <a:custGeom>
            <a:avLst/>
            <a:gdLst/>
            <a:ahLst/>
            <a:cxnLst/>
            <a:rect l="l" t="t" r="r" b="b"/>
            <a:pathLst>
              <a:path w="7663" h="2683" fill="none" extrusionOk="0">
                <a:moveTo>
                  <a:pt x="7662" y="2044"/>
                </a:moveTo>
                <a:lnTo>
                  <a:pt x="7407" y="2172"/>
                </a:lnTo>
                <a:lnTo>
                  <a:pt x="4215" y="384"/>
                </a:lnTo>
                <a:lnTo>
                  <a:pt x="384" y="2682"/>
                </a:lnTo>
                <a:lnTo>
                  <a:pt x="1" y="2427"/>
                </a:lnTo>
                <a:lnTo>
                  <a:pt x="4215" y="1"/>
                </a:lnTo>
                <a:lnTo>
                  <a:pt x="7662" y="2044"/>
                </a:lnTo>
              </a:path>
            </a:pathLst>
          </a:custGeom>
          <a:noFill/>
          <a:ln>
            <a:noFill/>
          </a:ln>
        </p:spPr>
        <p:txBody>
          <a:bodyPr spcFirstLastPara="1" wrap="square" lIns="121900" tIns="121900" rIns="121900" bIns="121900" anchor="ctr" anchorCtr="0">
            <a:noAutofit/>
          </a:bodyPr>
          <a:lstStyle/>
          <a:p>
            <a:endParaRPr sz="2400"/>
          </a:p>
        </p:txBody>
      </p:sp>
      <p:sp>
        <p:nvSpPr>
          <p:cNvPr id="3137" name="Google Shape;3137;p36"/>
          <p:cNvSpPr/>
          <p:nvPr/>
        </p:nvSpPr>
        <p:spPr>
          <a:xfrm>
            <a:off x="6590712" y="3826093"/>
            <a:ext cx="360453" cy="209755"/>
          </a:xfrm>
          <a:custGeom>
            <a:avLst/>
            <a:gdLst/>
            <a:ahLst/>
            <a:cxnLst/>
            <a:rect l="l" t="t" r="r" b="b"/>
            <a:pathLst>
              <a:path w="7025" h="4088" extrusionOk="0">
                <a:moveTo>
                  <a:pt x="3832" y="1"/>
                </a:moveTo>
                <a:lnTo>
                  <a:pt x="1" y="2299"/>
                </a:lnTo>
                <a:lnTo>
                  <a:pt x="3065" y="4087"/>
                </a:lnTo>
                <a:lnTo>
                  <a:pt x="7024" y="1789"/>
                </a:lnTo>
                <a:lnTo>
                  <a:pt x="3832" y="1"/>
                </a:lnTo>
                <a:close/>
              </a:path>
            </a:pathLst>
          </a:custGeom>
          <a:solidFill>
            <a:srgbClr val="3E3E42"/>
          </a:solidFill>
          <a:ln>
            <a:noFill/>
          </a:ln>
        </p:spPr>
        <p:txBody>
          <a:bodyPr spcFirstLastPara="1" wrap="square" lIns="121900" tIns="121900" rIns="121900" bIns="121900" anchor="ctr" anchorCtr="0">
            <a:noAutofit/>
          </a:bodyPr>
          <a:lstStyle/>
          <a:p>
            <a:endParaRPr sz="2400"/>
          </a:p>
        </p:txBody>
      </p:sp>
      <p:sp>
        <p:nvSpPr>
          <p:cNvPr id="3138" name="Google Shape;3138;p36"/>
          <p:cNvSpPr/>
          <p:nvPr/>
        </p:nvSpPr>
        <p:spPr>
          <a:xfrm>
            <a:off x="6590712" y="3826093"/>
            <a:ext cx="360453" cy="209755"/>
          </a:xfrm>
          <a:custGeom>
            <a:avLst/>
            <a:gdLst/>
            <a:ahLst/>
            <a:cxnLst/>
            <a:rect l="l" t="t" r="r" b="b"/>
            <a:pathLst>
              <a:path w="7025" h="4088" fill="none" extrusionOk="0">
                <a:moveTo>
                  <a:pt x="7024" y="1789"/>
                </a:moveTo>
                <a:lnTo>
                  <a:pt x="3065" y="4087"/>
                </a:lnTo>
                <a:lnTo>
                  <a:pt x="1" y="2299"/>
                </a:lnTo>
                <a:lnTo>
                  <a:pt x="3832" y="1"/>
                </a:lnTo>
                <a:lnTo>
                  <a:pt x="7024" y="1789"/>
                </a:lnTo>
              </a:path>
            </a:pathLst>
          </a:custGeom>
          <a:noFill/>
          <a:ln>
            <a:noFill/>
          </a:ln>
        </p:spPr>
        <p:txBody>
          <a:bodyPr spcFirstLastPara="1" wrap="square" lIns="121900" tIns="121900" rIns="121900" bIns="121900" anchor="ctr" anchorCtr="0">
            <a:noAutofit/>
          </a:bodyPr>
          <a:lstStyle/>
          <a:p>
            <a:endParaRPr sz="2400"/>
          </a:p>
        </p:txBody>
      </p:sp>
      <p:sp>
        <p:nvSpPr>
          <p:cNvPr id="3139" name="Google Shape;3139;p36"/>
          <p:cNvSpPr/>
          <p:nvPr/>
        </p:nvSpPr>
        <p:spPr>
          <a:xfrm>
            <a:off x="6544839" y="3930976"/>
            <a:ext cx="203188" cy="144181"/>
          </a:xfrm>
          <a:custGeom>
            <a:avLst/>
            <a:gdLst/>
            <a:ahLst/>
            <a:cxnLst/>
            <a:rect l="l" t="t" r="r" b="b"/>
            <a:pathLst>
              <a:path w="3960" h="2810" extrusionOk="0">
                <a:moveTo>
                  <a:pt x="1" y="0"/>
                </a:moveTo>
                <a:lnTo>
                  <a:pt x="1" y="383"/>
                </a:lnTo>
                <a:lnTo>
                  <a:pt x="3959" y="2809"/>
                </a:lnTo>
                <a:lnTo>
                  <a:pt x="3959" y="2426"/>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140" name="Google Shape;3140;p36"/>
          <p:cNvSpPr/>
          <p:nvPr/>
        </p:nvSpPr>
        <p:spPr>
          <a:xfrm>
            <a:off x="6747984" y="3911273"/>
            <a:ext cx="249008" cy="163884"/>
          </a:xfrm>
          <a:custGeom>
            <a:avLst/>
            <a:gdLst/>
            <a:ahLst/>
            <a:cxnLst/>
            <a:rect l="l" t="t" r="r" b="b"/>
            <a:pathLst>
              <a:path w="4853" h="3194" extrusionOk="0">
                <a:moveTo>
                  <a:pt x="4853" y="1"/>
                </a:moveTo>
                <a:lnTo>
                  <a:pt x="0" y="2810"/>
                </a:lnTo>
                <a:lnTo>
                  <a:pt x="0" y="3193"/>
                </a:lnTo>
                <a:lnTo>
                  <a:pt x="4853" y="384"/>
                </a:lnTo>
                <a:lnTo>
                  <a:pt x="4853"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141" name="Google Shape;3141;p36"/>
          <p:cNvSpPr/>
          <p:nvPr/>
        </p:nvSpPr>
        <p:spPr>
          <a:xfrm>
            <a:off x="6656238" y="3911272"/>
            <a:ext cx="26271" cy="13187"/>
          </a:xfrm>
          <a:custGeom>
            <a:avLst/>
            <a:gdLst/>
            <a:ahLst/>
            <a:cxnLst/>
            <a:rect l="l" t="t" r="r" b="b"/>
            <a:pathLst>
              <a:path w="512" h="257" extrusionOk="0">
                <a:moveTo>
                  <a:pt x="1" y="1"/>
                </a:moveTo>
                <a:lnTo>
                  <a:pt x="1" y="129"/>
                </a:lnTo>
                <a:lnTo>
                  <a:pt x="1" y="256"/>
                </a:lnTo>
                <a:lnTo>
                  <a:pt x="511" y="256"/>
                </a:lnTo>
                <a:lnTo>
                  <a:pt x="511" y="129"/>
                </a:lnTo>
                <a:lnTo>
                  <a:pt x="511" y="1"/>
                </a:lnTo>
                <a:lnTo>
                  <a:pt x="384" y="1"/>
                </a:lnTo>
                <a:lnTo>
                  <a:pt x="384" y="129"/>
                </a:lnTo>
                <a:lnTo>
                  <a:pt x="128" y="129"/>
                </a:lnTo>
                <a:lnTo>
                  <a:pt x="1" y="1"/>
                </a:lnTo>
                <a:close/>
              </a:path>
            </a:pathLst>
          </a:custGeom>
          <a:solidFill>
            <a:srgbClr val="2F2F32"/>
          </a:solidFill>
          <a:ln>
            <a:noFill/>
          </a:ln>
        </p:spPr>
        <p:txBody>
          <a:bodyPr spcFirstLastPara="1" wrap="square" lIns="121900" tIns="121900" rIns="121900" bIns="121900" anchor="ctr" anchorCtr="0">
            <a:noAutofit/>
          </a:bodyPr>
          <a:lstStyle/>
          <a:p>
            <a:endParaRPr sz="2400"/>
          </a:p>
        </p:txBody>
      </p:sp>
      <p:sp>
        <p:nvSpPr>
          <p:cNvPr id="3142" name="Google Shape;3142;p36"/>
          <p:cNvSpPr/>
          <p:nvPr/>
        </p:nvSpPr>
        <p:spPr>
          <a:xfrm>
            <a:off x="6656238" y="3911272"/>
            <a:ext cx="26271" cy="13187"/>
          </a:xfrm>
          <a:custGeom>
            <a:avLst/>
            <a:gdLst/>
            <a:ahLst/>
            <a:cxnLst/>
            <a:rect l="l" t="t" r="r" b="b"/>
            <a:pathLst>
              <a:path w="512" h="257" fill="none" extrusionOk="0">
                <a:moveTo>
                  <a:pt x="1" y="1"/>
                </a:moveTo>
                <a:lnTo>
                  <a:pt x="1" y="1"/>
                </a:lnTo>
                <a:lnTo>
                  <a:pt x="1" y="1"/>
                </a:lnTo>
                <a:lnTo>
                  <a:pt x="1" y="1"/>
                </a:lnTo>
                <a:lnTo>
                  <a:pt x="1" y="129"/>
                </a:lnTo>
                <a:lnTo>
                  <a:pt x="1" y="256"/>
                </a:lnTo>
                <a:lnTo>
                  <a:pt x="1" y="256"/>
                </a:lnTo>
                <a:lnTo>
                  <a:pt x="256" y="256"/>
                </a:lnTo>
                <a:lnTo>
                  <a:pt x="256" y="256"/>
                </a:lnTo>
                <a:lnTo>
                  <a:pt x="511" y="256"/>
                </a:lnTo>
                <a:lnTo>
                  <a:pt x="511" y="256"/>
                </a:lnTo>
                <a:lnTo>
                  <a:pt x="511" y="129"/>
                </a:lnTo>
                <a:lnTo>
                  <a:pt x="511" y="1"/>
                </a:lnTo>
                <a:lnTo>
                  <a:pt x="511" y="1"/>
                </a:lnTo>
                <a:lnTo>
                  <a:pt x="384" y="1"/>
                </a:lnTo>
                <a:lnTo>
                  <a:pt x="384" y="1"/>
                </a:lnTo>
                <a:lnTo>
                  <a:pt x="384" y="129"/>
                </a:lnTo>
                <a:lnTo>
                  <a:pt x="384" y="129"/>
                </a:lnTo>
                <a:lnTo>
                  <a:pt x="256" y="129"/>
                </a:lnTo>
                <a:lnTo>
                  <a:pt x="256" y="129"/>
                </a:lnTo>
                <a:lnTo>
                  <a:pt x="128" y="129"/>
                </a:lnTo>
                <a:lnTo>
                  <a:pt x="1" y="1"/>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43" name="Google Shape;3143;p36"/>
          <p:cNvSpPr/>
          <p:nvPr/>
        </p:nvSpPr>
        <p:spPr>
          <a:xfrm>
            <a:off x="6669373" y="3891619"/>
            <a:ext cx="6568" cy="6619"/>
          </a:xfrm>
          <a:custGeom>
            <a:avLst/>
            <a:gdLst/>
            <a:ahLst/>
            <a:cxnLst/>
            <a:rect l="l" t="t" r="r" b="b"/>
            <a:pathLst>
              <a:path w="128" h="129" extrusionOk="0">
                <a:moveTo>
                  <a:pt x="128" y="1"/>
                </a:moveTo>
                <a:lnTo>
                  <a:pt x="128" y="1"/>
                </a:lnTo>
                <a:lnTo>
                  <a:pt x="128" y="1"/>
                </a:lnTo>
                <a:lnTo>
                  <a:pt x="0" y="1"/>
                </a:lnTo>
                <a:lnTo>
                  <a:pt x="0" y="1"/>
                </a:lnTo>
                <a:lnTo>
                  <a:pt x="0" y="1"/>
                </a:lnTo>
                <a:lnTo>
                  <a:pt x="128" y="1"/>
                </a:lnTo>
                <a:lnTo>
                  <a:pt x="128" y="1"/>
                </a:lnTo>
                <a:lnTo>
                  <a:pt x="128" y="129"/>
                </a:lnTo>
                <a:lnTo>
                  <a:pt x="128" y="1"/>
                </a:lnTo>
                <a:close/>
              </a:path>
            </a:pathLst>
          </a:custGeom>
          <a:solidFill>
            <a:srgbClr val="323235"/>
          </a:solidFill>
          <a:ln>
            <a:noFill/>
          </a:ln>
        </p:spPr>
        <p:txBody>
          <a:bodyPr spcFirstLastPara="1" wrap="square" lIns="121900" tIns="121900" rIns="121900" bIns="121900" anchor="ctr" anchorCtr="0">
            <a:noAutofit/>
          </a:bodyPr>
          <a:lstStyle/>
          <a:p>
            <a:endParaRPr sz="2400"/>
          </a:p>
        </p:txBody>
      </p:sp>
      <p:sp>
        <p:nvSpPr>
          <p:cNvPr id="3144" name="Google Shape;3144;p36"/>
          <p:cNvSpPr/>
          <p:nvPr/>
        </p:nvSpPr>
        <p:spPr>
          <a:xfrm>
            <a:off x="6669373" y="3891619"/>
            <a:ext cx="6568" cy="6619"/>
          </a:xfrm>
          <a:custGeom>
            <a:avLst/>
            <a:gdLst/>
            <a:ahLst/>
            <a:cxnLst/>
            <a:rect l="l" t="t" r="r" b="b"/>
            <a:pathLst>
              <a:path w="128" h="129" fill="none" extrusionOk="0">
                <a:moveTo>
                  <a:pt x="128" y="1"/>
                </a:moveTo>
                <a:lnTo>
                  <a:pt x="128" y="1"/>
                </a:lnTo>
                <a:lnTo>
                  <a:pt x="128" y="1"/>
                </a:lnTo>
                <a:lnTo>
                  <a:pt x="0" y="1"/>
                </a:lnTo>
                <a:lnTo>
                  <a:pt x="0" y="1"/>
                </a:lnTo>
                <a:lnTo>
                  <a:pt x="0" y="1"/>
                </a:lnTo>
                <a:lnTo>
                  <a:pt x="128" y="1"/>
                </a:lnTo>
                <a:lnTo>
                  <a:pt x="128" y="1"/>
                </a:lnTo>
                <a:lnTo>
                  <a:pt x="128" y="129"/>
                </a:lnTo>
                <a:lnTo>
                  <a:pt x="128" y="1"/>
                </a:lnTo>
              </a:path>
            </a:pathLst>
          </a:custGeom>
          <a:noFill/>
          <a:ln>
            <a:noFill/>
          </a:ln>
        </p:spPr>
        <p:txBody>
          <a:bodyPr spcFirstLastPara="1" wrap="square" lIns="121900" tIns="121900" rIns="121900" bIns="121900" anchor="ctr" anchorCtr="0">
            <a:noAutofit/>
          </a:bodyPr>
          <a:lstStyle/>
          <a:p>
            <a:endParaRPr sz="2400"/>
          </a:p>
        </p:txBody>
      </p:sp>
      <p:sp>
        <p:nvSpPr>
          <p:cNvPr id="3145" name="Google Shape;3145;p36"/>
          <p:cNvSpPr/>
          <p:nvPr/>
        </p:nvSpPr>
        <p:spPr>
          <a:xfrm>
            <a:off x="6656238" y="3871967"/>
            <a:ext cx="26271" cy="19703"/>
          </a:xfrm>
          <a:custGeom>
            <a:avLst/>
            <a:gdLst/>
            <a:ahLst/>
            <a:cxnLst/>
            <a:rect l="l" t="t" r="r" b="b"/>
            <a:pathLst>
              <a:path w="512" h="384" extrusionOk="0">
                <a:moveTo>
                  <a:pt x="256" y="1"/>
                </a:moveTo>
                <a:lnTo>
                  <a:pt x="1" y="129"/>
                </a:lnTo>
                <a:lnTo>
                  <a:pt x="1" y="256"/>
                </a:lnTo>
                <a:lnTo>
                  <a:pt x="1" y="384"/>
                </a:lnTo>
                <a:lnTo>
                  <a:pt x="511" y="384"/>
                </a:lnTo>
                <a:lnTo>
                  <a:pt x="511" y="256"/>
                </a:lnTo>
                <a:lnTo>
                  <a:pt x="511" y="129"/>
                </a:lnTo>
                <a:lnTo>
                  <a:pt x="256" y="1"/>
                </a:lnTo>
                <a:close/>
              </a:path>
            </a:pathLst>
          </a:custGeom>
          <a:solidFill>
            <a:srgbClr val="8A8A8A"/>
          </a:solidFill>
          <a:ln>
            <a:noFill/>
          </a:ln>
        </p:spPr>
        <p:txBody>
          <a:bodyPr spcFirstLastPara="1" wrap="square" lIns="121900" tIns="121900" rIns="121900" bIns="121900" anchor="ctr" anchorCtr="0">
            <a:noAutofit/>
          </a:bodyPr>
          <a:lstStyle/>
          <a:p>
            <a:endParaRPr sz="2400"/>
          </a:p>
        </p:txBody>
      </p:sp>
      <p:sp>
        <p:nvSpPr>
          <p:cNvPr id="3146" name="Google Shape;3146;p36"/>
          <p:cNvSpPr/>
          <p:nvPr/>
        </p:nvSpPr>
        <p:spPr>
          <a:xfrm>
            <a:off x="6656238" y="3885103"/>
            <a:ext cx="26271" cy="51"/>
          </a:xfrm>
          <a:custGeom>
            <a:avLst/>
            <a:gdLst/>
            <a:ahLst/>
            <a:cxnLst/>
            <a:rect l="l" t="t" r="r" b="b"/>
            <a:pathLst>
              <a:path w="512" h="1" extrusionOk="0">
                <a:moveTo>
                  <a:pt x="384" y="0"/>
                </a:moveTo>
                <a:lnTo>
                  <a:pt x="384" y="0"/>
                </a:lnTo>
                <a:lnTo>
                  <a:pt x="128" y="0"/>
                </a:lnTo>
                <a:lnTo>
                  <a:pt x="1" y="0"/>
                </a:lnTo>
                <a:lnTo>
                  <a:pt x="128" y="0"/>
                </a:lnTo>
                <a:lnTo>
                  <a:pt x="128" y="0"/>
                </a:lnTo>
                <a:lnTo>
                  <a:pt x="384" y="0"/>
                </a:lnTo>
                <a:lnTo>
                  <a:pt x="511" y="0"/>
                </a:lnTo>
                <a:lnTo>
                  <a:pt x="384" y="0"/>
                </a:lnTo>
                <a:close/>
              </a:path>
            </a:pathLst>
          </a:custGeom>
          <a:solidFill>
            <a:srgbClr val="4A4A4A"/>
          </a:solidFill>
          <a:ln>
            <a:noFill/>
          </a:ln>
        </p:spPr>
        <p:txBody>
          <a:bodyPr spcFirstLastPara="1" wrap="square" lIns="121900" tIns="121900" rIns="121900" bIns="121900" anchor="ctr" anchorCtr="0">
            <a:noAutofit/>
          </a:bodyPr>
          <a:lstStyle/>
          <a:p>
            <a:endParaRPr sz="2400"/>
          </a:p>
        </p:txBody>
      </p:sp>
      <p:sp>
        <p:nvSpPr>
          <p:cNvPr id="3147" name="Google Shape;3147;p36"/>
          <p:cNvSpPr/>
          <p:nvPr/>
        </p:nvSpPr>
        <p:spPr>
          <a:xfrm>
            <a:off x="6662805" y="3885103"/>
            <a:ext cx="13136" cy="6568"/>
          </a:xfrm>
          <a:custGeom>
            <a:avLst/>
            <a:gdLst/>
            <a:ahLst/>
            <a:cxnLst/>
            <a:rect l="l" t="t" r="r" b="b"/>
            <a:pathLst>
              <a:path w="256" h="128" extrusionOk="0">
                <a:moveTo>
                  <a:pt x="0" y="0"/>
                </a:moveTo>
                <a:lnTo>
                  <a:pt x="0" y="128"/>
                </a:lnTo>
                <a:lnTo>
                  <a:pt x="256" y="128"/>
                </a:lnTo>
                <a:lnTo>
                  <a:pt x="128" y="0"/>
                </a:lnTo>
                <a:close/>
              </a:path>
            </a:pathLst>
          </a:custGeom>
          <a:solidFill>
            <a:srgbClr val="969696"/>
          </a:solidFill>
          <a:ln>
            <a:noFill/>
          </a:ln>
        </p:spPr>
        <p:txBody>
          <a:bodyPr spcFirstLastPara="1" wrap="square" lIns="121900" tIns="121900" rIns="121900" bIns="121900" anchor="ctr" anchorCtr="0">
            <a:noAutofit/>
          </a:bodyPr>
          <a:lstStyle/>
          <a:p>
            <a:endParaRPr sz="2400"/>
          </a:p>
        </p:txBody>
      </p:sp>
      <p:sp>
        <p:nvSpPr>
          <p:cNvPr id="3148" name="Google Shape;3148;p36"/>
          <p:cNvSpPr/>
          <p:nvPr/>
        </p:nvSpPr>
        <p:spPr>
          <a:xfrm>
            <a:off x="6610365" y="3937492"/>
            <a:ext cx="32839" cy="13187"/>
          </a:xfrm>
          <a:custGeom>
            <a:avLst/>
            <a:gdLst/>
            <a:ahLst/>
            <a:cxnLst/>
            <a:rect l="l" t="t" r="r" b="b"/>
            <a:pathLst>
              <a:path w="640" h="257" extrusionOk="0">
                <a:moveTo>
                  <a:pt x="129" y="1"/>
                </a:moveTo>
                <a:lnTo>
                  <a:pt x="1" y="128"/>
                </a:lnTo>
                <a:lnTo>
                  <a:pt x="129" y="256"/>
                </a:lnTo>
                <a:lnTo>
                  <a:pt x="512" y="256"/>
                </a:lnTo>
                <a:lnTo>
                  <a:pt x="639" y="128"/>
                </a:lnTo>
                <a:lnTo>
                  <a:pt x="512" y="1"/>
                </a:lnTo>
                <a:lnTo>
                  <a:pt x="384" y="128"/>
                </a:lnTo>
                <a:lnTo>
                  <a:pt x="129" y="128"/>
                </a:lnTo>
                <a:lnTo>
                  <a:pt x="129" y="1"/>
                </a:lnTo>
                <a:close/>
              </a:path>
            </a:pathLst>
          </a:custGeom>
          <a:solidFill>
            <a:srgbClr val="2F2F32"/>
          </a:solidFill>
          <a:ln>
            <a:noFill/>
          </a:ln>
        </p:spPr>
        <p:txBody>
          <a:bodyPr spcFirstLastPara="1" wrap="square" lIns="121900" tIns="121900" rIns="121900" bIns="121900" anchor="ctr" anchorCtr="0">
            <a:noAutofit/>
          </a:bodyPr>
          <a:lstStyle/>
          <a:p>
            <a:endParaRPr sz="2400"/>
          </a:p>
        </p:txBody>
      </p:sp>
      <p:sp>
        <p:nvSpPr>
          <p:cNvPr id="3149" name="Google Shape;3149;p36"/>
          <p:cNvSpPr/>
          <p:nvPr/>
        </p:nvSpPr>
        <p:spPr>
          <a:xfrm>
            <a:off x="6610365" y="3937492"/>
            <a:ext cx="32839" cy="13187"/>
          </a:xfrm>
          <a:custGeom>
            <a:avLst/>
            <a:gdLst/>
            <a:ahLst/>
            <a:cxnLst/>
            <a:rect l="l" t="t" r="r" b="b"/>
            <a:pathLst>
              <a:path w="640" h="257" fill="none" extrusionOk="0">
                <a:moveTo>
                  <a:pt x="129" y="1"/>
                </a:moveTo>
                <a:lnTo>
                  <a:pt x="129" y="1"/>
                </a:lnTo>
                <a:lnTo>
                  <a:pt x="129" y="1"/>
                </a:lnTo>
                <a:lnTo>
                  <a:pt x="129" y="1"/>
                </a:lnTo>
                <a:lnTo>
                  <a:pt x="1" y="128"/>
                </a:lnTo>
                <a:lnTo>
                  <a:pt x="129" y="256"/>
                </a:lnTo>
                <a:lnTo>
                  <a:pt x="129" y="256"/>
                </a:lnTo>
                <a:lnTo>
                  <a:pt x="256" y="256"/>
                </a:lnTo>
                <a:lnTo>
                  <a:pt x="256" y="256"/>
                </a:lnTo>
                <a:lnTo>
                  <a:pt x="512" y="256"/>
                </a:lnTo>
                <a:lnTo>
                  <a:pt x="512" y="256"/>
                </a:lnTo>
                <a:lnTo>
                  <a:pt x="639" y="128"/>
                </a:lnTo>
                <a:lnTo>
                  <a:pt x="512" y="1"/>
                </a:lnTo>
                <a:lnTo>
                  <a:pt x="512" y="1"/>
                </a:lnTo>
                <a:lnTo>
                  <a:pt x="512" y="1"/>
                </a:lnTo>
                <a:lnTo>
                  <a:pt x="512" y="1"/>
                </a:lnTo>
                <a:lnTo>
                  <a:pt x="384" y="128"/>
                </a:lnTo>
                <a:lnTo>
                  <a:pt x="384" y="128"/>
                </a:lnTo>
                <a:lnTo>
                  <a:pt x="256" y="128"/>
                </a:lnTo>
                <a:lnTo>
                  <a:pt x="256" y="128"/>
                </a:lnTo>
                <a:lnTo>
                  <a:pt x="129" y="128"/>
                </a:lnTo>
                <a:lnTo>
                  <a:pt x="129" y="1"/>
                </a:lnTo>
                <a:lnTo>
                  <a:pt x="129" y="1"/>
                </a:lnTo>
              </a:path>
            </a:pathLst>
          </a:custGeom>
          <a:noFill/>
          <a:ln>
            <a:noFill/>
          </a:ln>
        </p:spPr>
        <p:txBody>
          <a:bodyPr spcFirstLastPara="1" wrap="square" lIns="121900" tIns="121900" rIns="121900" bIns="121900" anchor="ctr" anchorCtr="0">
            <a:noAutofit/>
          </a:bodyPr>
          <a:lstStyle/>
          <a:p>
            <a:endParaRPr sz="2400"/>
          </a:p>
        </p:txBody>
      </p:sp>
      <p:sp>
        <p:nvSpPr>
          <p:cNvPr id="3150" name="Google Shape;3150;p36"/>
          <p:cNvSpPr/>
          <p:nvPr/>
        </p:nvSpPr>
        <p:spPr>
          <a:xfrm>
            <a:off x="6630017" y="3917840"/>
            <a:ext cx="6619" cy="6619"/>
          </a:xfrm>
          <a:custGeom>
            <a:avLst/>
            <a:gdLst/>
            <a:ahLst/>
            <a:cxnLst/>
            <a:rect l="l" t="t" r="r" b="b"/>
            <a:pathLst>
              <a:path w="129" h="129" extrusionOk="0">
                <a:moveTo>
                  <a:pt x="129" y="1"/>
                </a:moveTo>
                <a:lnTo>
                  <a:pt x="1" y="128"/>
                </a:lnTo>
                <a:lnTo>
                  <a:pt x="129" y="128"/>
                </a:lnTo>
                <a:lnTo>
                  <a:pt x="129" y="1"/>
                </a:lnTo>
                <a:close/>
              </a:path>
            </a:pathLst>
          </a:custGeom>
          <a:solidFill>
            <a:srgbClr val="323235"/>
          </a:solidFill>
          <a:ln>
            <a:noFill/>
          </a:ln>
        </p:spPr>
        <p:txBody>
          <a:bodyPr spcFirstLastPara="1" wrap="square" lIns="121900" tIns="121900" rIns="121900" bIns="121900" anchor="ctr" anchorCtr="0">
            <a:noAutofit/>
          </a:bodyPr>
          <a:lstStyle/>
          <a:p>
            <a:endParaRPr sz="2400"/>
          </a:p>
        </p:txBody>
      </p:sp>
      <p:sp>
        <p:nvSpPr>
          <p:cNvPr id="3151" name="Google Shape;3151;p36"/>
          <p:cNvSpPr/>
          <p:nvPr/>
        </p:nvSpPr>
        <p:spPr>
          <a:xfrm>
            <a:off x="6623500" y="3917840"/>
            <a:ext cx="13136" cy="6619"/>
          </a:xfrm>
          <a:custGeom>
            <a:avLst/>
            <a:gdLst/>
            <a:ahLst/>
            <a:cxnLst/>
            <a:rect l="l" t="t" r="r" b="b"/>
            <a:pathLst>
              <a:path w="256" h="129" fill="none" extrusionOk="0">
                <a:moveTo>
                  <a:pt x="256" y="1"/>
                </a:moveTo>
                <a:lnTo>
                  <a:pt x="128" y="128"/>
                </a:lnTo>
                <a:lnTo>
                  <a:pt x="128" y="128"/>
                </a:lnTo>
                <a:lnTo>
                  <a:pt x="0" y="1"/>
                </a:lnTo>
                <a:lnTo>
                  <a:pt x="0" y="1"/>
                </a:lnTo>
                <a:lnTo>
                  <a:pt x="0" y="1"/>
                </a:lnTo>
                <a:lnTo>
                  <a:pt x="0" y="1"/>
                </a:lnTo>
                <a:lnTo>
                  <a:pt x="0" y="1"/>
                </a:lnTo>
                <a:lnTo>
                  <a:pt x="0" y="1"/>
                </a:lnTo>
                <a:lnTo>
                  <a:pt x="0" y="1"/>
                </a:lnTo>
                <a:lnTo>
                  <a:pt x="128" y="128"/>
                </a:lnTo>
                <a:lnTo>
                  <a:pt x="256" y="128"/>
                </a:lnTo>
                <a:lnTo>
                  <a:pt x="256" y="128"/>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3152" name="Google Shape;3152;p36"/>
          <p:cNvSpPr/>
          <p:nvPr/>
        </p:nvSpPr>
        <p:spPr>
          <a:xfrm>
            <a:off x="6610365" y="3898187"/>
            <a:ext cx="32839" cy="19703"/>
          </a:xfrm>
          <a:custGeom>
            <a:avLst/>
            <a:gdLst/>
            <a:ahLst/>
            <a:cxnLst/>
            <a:rect l="l" t="t" r="r" b="b"/>
            <a:pathLst>
              <a:path w="640" h="384" extrusionOk="0">
                <a:moveTo>
                  <a:pt x="256" y="1"/>
                </a:moveTo>
                <a:lnTo>
                  <a:pt x="129" y="128"/>
                </a:lnTo>
                <a:lnTo>
                  <a:pt x="1" y="256"/>
                </a:lnTo>
                <a:lnTo>
                  <a:pt x="129" y="384"/>
                </a:lnTo>
                <a:lnTo>
                  <a:pt x="512" y="384"/>
                </a:lnTo>
                <a:lnTo>
                  <a:pt x="639" y="256"/>
                </a:lnTo>
                <a:lnTo>
                  <a:pt x="512" y="128"/>
                </a:lnTo>
                <a:lnTo>
                  <a:pt x="256" y="1"/>
                </a:lnTo>
                <a:close/>
              </a:path>
            </a:pathLst>
          </a:custGeom>
          <a:solidFill>
            <a:srgbClr val="8A8A8A"/>
          </a:solidFill>
          <a:ln>
            <a:noFill/>
          </a:ln>
        </p:spPr>
        <p:txBody>
          <a:bodyPr spcFirstLastPara="1" wrap="square" lIns="121900" tIns="121900" rIns="121900" bIns="121900" anchor="ctr" anchorCtr="0">
            <a:noAutofit/>
          </a:bodyPr>
          <a:lstStyle/>
          <a:p>
            <a:endParaRPr sz="2400"/>
          </a:p>
        </p:txBody>
      </p:sp>
      <p:sp>
        <p:nvSpPr>
          <p:cNvPr id="3153" name="Google Shape;3153;p36"/>
          <p:cNvSpPr/>
          <p:nvPr/>
        </p:nvSpPr>
        <p:spPr>
          <a:xfrm>
            <a:off x="6616933" y="3911272"/>
            <a:ext cx="19703" cy="51"/>
          </a:xfrm>
          <a:custGeom>
            <a:avLst/>
            <a:gdLst/>
            <a:ahLst/>
            <a:cxnLst/>
            <a:rect l="l" t="t" r="r" b="b"/>
            <a:pathLst>
              <a:path w="384" h="1" extrusionOk="0">
                <a:moveTo>
                  <a:pt x="256" y="1"/>
                </a:moveTo>
                <a:lnTo>
                  <a:pt x="256" y="1"/>
                </a:lnTo>
                <a:lnTo>
                  <a:pt x="1" y="1"/>
                </a:lnTo>
                <a:lnTo>
                  <a:pt x="1" y="1"/>
                </a:lnTo>
                <a:lnTo>
                  <a:pt x="1" y="1"/>
                </a:lnTo>
                <a:lnTo>
                  <a:pt x="1" y="1"/>
                </a:lnTo>
                <a:lnTo>
                  <a:pt x="256" y="1"/>
                </a:lnTo>
                <a:lnTo>
                  <a:pt x="384" y="1"/>
                </a:lnTo>
                <a:lnTo>
                  <a:pt x="256" y="1"/>
                </a:lnTo>
                <a:close/>
              </a:path>
            </a:pathLst>
          </a:custGeom>
          <a:solidFill>
            <a:srgbClr val="4A4A4A"/>
          </a:solidFill>
          <a:ln>
            <a:noFill/>
          </a:ln>
        </p:spPr>
        <p:txBody>
          <a:bodyPr spcFirstLastPara="1" wrap="square" lIns="121900" tIns="121900" rIns="121900" bIns="121900" anchor="ctr" anchorCtr="0">
            <a:noAutofit/>
          </a:bodyPr>
          <a:lstStyle/>
          <a:p>
            <a:endParaRPr sz="2400"/>
          </a:p>
        </p:txBody>
      </p:sp>
      <p:sp>
        <p:nvSpPr>
          <p:cNvPr id="3154" name="Google Shape;3154;p36"/>
          <p:cNvSpPr/>
          <p:nvPr/>
        </p:nvSpPr>
        <p:spPr>
          <a:xfrm>
            <a:off x="6616932" y="3911272"/>
            <a:ext cx="13136" cy="6619"/>
          </a:xfrm>
          <a:custGeom>
            <a:avLst/>
            <a:gdLst/>
            <a:ahLst/>
            <a:cxnLst/>
            <a:rect l="l" t="t" r="r" b="b"/>
            <a:pathLst>
              <a:path w="256" h="129" extrusionOk="0">
                <a:moveTo>
                  <a:pt x="1" y="1"/>
                </a:moveTo>
                <a:lnTo>
                  <a:pt x="1" y="129"/>
                </a:lnTo>
                <a:lnTo>
                  <a:pt x="128" y="1"/>
                </a:lnTo>
                <a:close/>
                <a:moveTo>
                  <a:pt x="128" y="1"/>
                </a:moveTo>
                <a:lnTo>
                  <a:pt x="128" y="129"/>
                </a:lnTo>
                <a:lnTo>
                  <a:pt x="256" y="129"/>
                </a:lnTo>
                <a:lnTo>
                  <a:pt x="256" y="1"/>
                </a:lnTo>
                <a:close/>
              </a:path>
            </a:pathLst>
          </a:custGeom>
          <a:solidFill>
            <a:srgbClr val="969696"/>
          </a:solidFill>
          <a:ln>
            <a:noFill/>
          </a:ln>
        </p:spPr>
        <p:txBody>
          <a:bodyPr spcFirstLastPara="1" wrap="square" lIns="121900" tIns="121900" rIns="121900" bIns="121900" anchor="ctr" anchorCtr="0">
            <a:noAutofit/>
          </a:bodyPr>
          <a:lstStyle/>
          <a:p>
            <a:endParaRPr sz="2400"/>
          </a:p>
        </p:txBody>
      </p:sp>
      <p:sp>
        <p:nvSpPr>
          <p:cNvPr id="3155" name="Google Shape;3155;p36"/>
          <p:cNvSpPr/>
          <p:nvPr/>
        </p:nvSpPr>
        <p:spPr>
          <a:xfrm>
            <a:off x="6459660" y="3911273"/>
            <a:ext cx="615976" cy="196620"/>
          </a:xfrm>
          <a:custGeom>
            <a:avLst/>
            <a:gdLst/>
            <a:ahLst/>
            <a:cxnLst/>
            <a:rect l="l" t="t" r="r" b="b"/>
            <a:pathLst>
              <a:path w="12005" h="3832" extrusionOk="0">
                <a:moveTo>
                  <a:pt x="1" y="1"/>
                </a:moveTo>
                <a:lnTo>
                  <a:pt x="6003" y="3832"/>
                </a:lnTo>
                <a:lnTo>
                  <a:pt x="12004" y="384"/>
                </a:lnTo>
                <a:lnTo>
                  <a:pt x="12004"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156" name="Google Shape;3156;p36"/>
          <p:cNvSpPr/>
          <p:nvPr/>
        </p:nvSpPr>
        <p:spPr>
          <a:xfrm>
            <a:off x="6459660" y="3911273"/>
            <a:ext cx="308013" cy="196620"/>
          </a:xfrm>
          <a:custGeom>
            <a:avLst/>
            <a:gdLst/>
            <a:ahLst/>
            <a:cxnLst/>
            <a:rect l="l" t="t" r="r" b="b"/>
            <a:pathLst>
              <a:path w="6003" h="3832" extrusionOk="0">
                <a:moveTo>
                  <a:pt x="1" y="1"/>
                </a:moveTo>
                <a:lnTo>
                  <a:pt x="1" y="384"/>
                </a:lnTo>
                <a:lnTo>
                  <a:pt x="6003" y="3832"/>
                </a:lnTo>
                <a:lnTo>
                  <a:pt x="6003" y="3449"/>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157" name="Google Shape;3157;p36"/>
          <p:cNvSpPr/>
          <p:nvPr/>
        </p:nvSpPr>
        <p:spPr>
          <a:xfrm>
            <a:off x="6459660" y="3734400"/>
            <a:ext cx="615976" cy="353833"/>
          </a:xfrm>
          <a:custGeom>
            <a:avLst/>
            <a:gdLst/>
            <a:ahLst/>
            <a:cxnLst/>
            <a:rect l="l" t="t" r="r" b="b"/>
            <a:pathLst>
              <a:path w="12005" h="6896" extrusionOk="0">
                <a:moveTo>
                  <a:pt x="6003" y="0"/>
                </a:moveTo>
                <a:lnTo>
                  <a:pt x="1" y="3448"/>
                </a:lnTo>
                <a:lnTo>
                  <a:pt x="6003" y="6896"/>
                </a:lnTo>
                <a:lnTo>
                  <a:pt x="12004" y="3448"/>
                </a:lnTo>
                <a:lnTo>
                  <a:pt x="6003"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158" name="Google Shape;3158;p36"/>
          <p:cNvSpPr/>
          <p:nvPr/>
        </p:nvSpPr>
        <p:spPr>
          <a:xfrm>
            <a:off x="6479313" y="3747483"/>
            <a:ext cx="576673" cy="170400"/>
          </a:xfrm>
          <a:custGeom>
            <a:avLst/>
            <a:gdLst/>
            <a:ahLst/>
            <a:cxnLst/>
            <a:rect l="l" t="t" r="r" b="b"/>
            <a:pathLst>
              <a:path w="11239" h="3321" extrusionOk="0">
                <a:moveTo>
                  <a:pt x="5620" y="1"/>
                </a:moveTo>
                <a:lnTo>
                  <a:pt x="1" y="3193"/>
                </a:lnTo>
                <a:lnTo>
                  <a:pt x="256" y="3321"/>
                </a:lnTo>
                <a:lnTo>
                  <a:pt x="5620" y="128"/>
                </a:lnTo>
                <a:lnTo>
                  <a:pt x="11110" y="3321"/>
                </a:lnTo>
                <a:lnTo>
                  <a:pt x="11238" y="3193"/>
                </a:lnTo>
                <a:lnTo>
                  <a:pt x="5620"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159" name="Google Shape;3159;p36"/>
          <p:cNvSpPr/>
          <p:nvPr/>
        </p:nvSpPr>
        <p:spPr>
          <a:xfrm>
            <a:off x="6492448" y="3754052"/>
            <a:ext cx="556971" cy="321097"/>
          </a:xfrm>
          <a:custGeom>
            <a:avLst/>
            <a:gdLst/>
            <a:ahLst/>
            <a:cxnLst/>
            <a:rect l="l" t="t" r="r" b="b"/>
            <a:pathLst>
              <a:path w="10855" h="6258" extrusionOk="0">
                <a:moveTo>
                  <a:pt x="5364" y="0"/>
                </a:moveTo>
                <a:lnTo>
                  <a:pt x="0" y="3193"/>
                </a:lnTo>
                <a:lnTo>
                  <a:pt x="5364" y="6257"/>
                </a:lnTo>
                <a:lnTo>
                  <a:pt x="10854" y="3193"/>
                </a:lnTo>
                <a:lnTo>
                  <a:pt x="5364"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160" name="Google Shape;3160;p36"/>
          <p:cNvSpPr/>
          <p:nvPr/>
        </p:nvSpPr>
        <p:spPr>
          <a:xfrm>
            <a:off x="6669373" y="3852314"/>
            <a:ext cx="203136" cy="124529"/>
          </a:xfrm>
          <a:custGeom>
            <a:avLst/>
            <a:gdLst/>
            <a:ahLst/>
            <a:cxnLst/>
            <a:rect l="l" t="t" r="r" b="b"/>
            <a:pathLst>
              <a:path w="3959" h="2427" extrusionOk="0">
                <a:moveTo>
                  <a:pt x="2299" y="1"/>
                </a:moveTo>
                <a:lnTo>
                  <a:pt x="0" y="1405"/>
                </a:lnTo>
                <a:lnTo>
                  <a:pt x="511" y="1661"/>
                </a:lnTo>
                <a:lnTo>
                  <a:pt x="1405" y="1150"/>
                </a:lnTo>
                <a:lnTo>
                  <a:pt x="2043" y="1533"/>
                </a:lnTo>
                <a:lnTo>
                  <a:pt x="1149" y="2044"/>
                </a:lnTo>
                <a:lnTo>
                  <a:pt x="1788" y="2427"/>
                </a:lnTo>
                <a:lnTo>
                  <a:pt x="3959" y="1022"/>
                </a:lnTo>
                <a:lnTo>
                  <a:pt x="3448" y="767"/>
                </a:lnTo>
                <a:lnTo>
                  <a:pt x="2554" y="1278"/>
                </a:lnTo>
                <a:lnTo>
                  <a:pt x="1916" y="895"/>
                </a:lnTo>
                <a:lnTo>
                  <a:pt x="2809" y="384"/>
                </a:lnTo>
                <a:lnTo>
                  <a:pt x="2299"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3161" name="Google Shape;3161;p36"/>
          <p:cNvSpPr/>
          <p:nvPr/>
        </p:nvSpPr>
        <p:spPr>
          <a:xfrm>
            <a:off x="6616932" y="3826093"/>
            <a:ext cx="308013" cy="176968"/>
          </a:xfrm>
          <a:custGeom>
            <a:avLst/>
            <a:gdLst/>
            <a:ahLst/>
            <a:cxnLst/>
            <a:rect l="l" t="t" r="r" b="b"/>
            <a:pathLst>
              <a:path w="6003" h="3449" extrusionOk="0">
                <a:moveTo>
                  <a:pt x="3065" y="129"/>
                </a:moveTo>
                <a:lnTo>
                  <a:pt x="4087" y="256"/>
                </a:lnTo>
                <a:lnTo>
                  <a:pt x="4981" y="639"/>
                </a:lnTo>
                <a:lnTo>
                  <a:pt x="5364" y="895"/>
                </a:lnTo>
                <a:lnTo>
                  <a:pt x="5619" y="1150"/>
                </a:lnTo>
                <a:lnTo>
                  <a:pt x="5747" y="1406"/>
                </a:lnTo>
                <a:lnTo>
                  <a:pt x="5747" y="1789"/>
                </a:lnTo>
                <a:lnTo>
                  <a:pt x="5747" y="2044"/>
                </a:lnTo>
                <a:lnTo>
                  <a:pt x="5619" y="2299"/>
                </a:lnTo>
                <a:lnTo>
                  <a:pt x="5364" y="2555"/>
                </a:lnTo>
                <a:lnTo>
                  <a:pt x="4981" y="2810"/>
                </a:lnTo>
                <a:lnTo>
                  <a:pt x="4087" y="3193"/>
                </a:lnTo>
                <a:lnTo>
                  <a:pt x="3065" y="3321"/>
                </a:lnTo>
                <a:lnTo>
                  <a:pt x="2044" y="3193"/>
                </a:lnTo>
                <a:lnTo>
                  <a:pt x="1022" y="2810"/>
                </a:lnTo>
                <a:lnTo>
                  <a:pt x="767" y="2555"/>
                </a:lnTo>
                <a:lnTo>
                  <a:pt x="511" y="2299"/>
                </a:lnTo>
                <a:lnTo>
                  <a:pt x="384" y="2044"/>
                </a:lnTo>
                <a:lnTo>
                  <a:pt x="256" y="1789"/>
                </a:lnTo>
                <a:lnTo>
                  <a:pt x="384" y="1406"/>
                </a:lnTo>
                <a:lnTo>
                  <a:pt x="511" y="1150"/>
                </a:lnTo>
                <a:lnTo>
                  <a:pt x="767" y="895"/>
                </a:lnTo>
                <a:lnTo>
                  <a:pt x="1022" y="639"/>
                </a:lnTo>
                <a:lnTo>
                  <a:pt x="2044" y="256"/>
                </a:lnTo>
                <a:lnTo>
                  <a:pt x="3065" y="129"/>
                </a:lnTo>
                <a:close/>
                <a:moveTo>
                  <a:pt x="3065" y="1"/>
                </a:moveTo>
                <a:lnTo>
                  <a:pt x="1916" y="129"/>
                </a:lnTo>
                <a:lnTo>
                  <a:pt x="1405" y="256"/>
                </a:lnTo>
                <a:lnTo>
                  <a:pt x="894" y="512"/>
                </a:lnTo>
                <a:lnTo>
                  <a:pt x="511" y="767"/>
                </a:lnTo>
                <a:lnTo>
                  <a:pt x="256" y="1023"/>
                </a:lnTo>
                <a:lnTo>
                  <a:pt x="128" y="1406"/>
                </a:lnTo>
                <a:lnTo>
                  <a:pt x="1" y="1789"/>
                </a:lnTo>
                <a:lnTo>
                  <a:pt x="128" y="2044"/>
                </a:lnTo>
                <a:lnTo>
                  <a:pt x="256" y="2427"/>
                </a:lnTo>
                <a:lnTo>
                  <a:pt x="511" y="2683"/>
                </a:lnTo>
                <a:lnTo>
                  <a:pt x="894" y="2938"/>
                </a:lnTo>
                <a:lnTo>
                  <a:pt x="1405" y="3193"/>
                </a:lnTo>
                <a:lnTo>
                  <a:pt x="1916" y="3321"/>
                </a:lnTo>
                <a:lnTo>
                  <a:pt x="3065" y="3449"/>
                </a:lnTo>
                <a:lnTo>
                  <a:pt x="4087" y="3321"/>
                </a:lnTo>
                <a:lnTo>
                  <a:pt x="4598" y="3193"/>
                </a:lnTo>
                <a:lnTo>
                  <a:pt x="5108" y="2938"/>
                </a:lnTo>
                <a:lnTo>
                  <a:pt x="5491" y="2683"/>
                </a:lnTo>
                <a:lnTo>
                  <a:pt x="5747" y="2427"/>
                </a:lnTo>
                <a:lnTo>
                  <a:pt x="5875" y="2044"/>
                </a:lnTo>
                <a:lnTo>
                  <a:pt x="6002" y="1789"/>
                </a:lnTo>
                <a:lnTo>
                  <a:pt x="5875" y="1406"/>
                </a:lnTo>
                <a:lnTo>
                  <a:pt x="5747" y="1023"/>
                </a:lnTo>
                <a:lnTo>
                  <a:pt x="5491" y="767"/>
                </a:lnTo>
                <a:lnTo>
                  <a:pt x="5108" y="512"/>
                </a:lnTo>
                <a:lnTo>
                  <a:pt x="4598" y="256"/>
                </a:lnTo>
                <a:lnTo>
                  <a:pt x="4087" y="129"/>
                </a:lnTo>
                <a:lnTo>
                  <a:pt x="3065"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3162" name="Google Shape;3162;p36"/>
          <p:cNvSpPr/>
          <p:nvPr/>
        </p:nvSpPr>
        <p:spPr>
          <a:xfrm>
            <a:off x="5797883" y="4173375"/>
            <a:ext cx="629060" cy="150749"/>
          </a:xfrm>
          <a:custGeom>
            <a:avLst/>
            <a:gdLst/>
            <a:ahLst/>
            <a:cxnLst/>
            <a:rect l="l" t="t" r="r" b="b"/>
            <a:pathLst>
              <a:path w="12260" h="2938" extrusionOk="0">
                <a:moveTo>
                  <a:pt x="12004" y="1"/>
                </a:moveTo>
                <a:lnTo>
                  <a:pt x="12004" y="256"/>
                </a:lnTo>
                <a:lnTo>
                  <a:pt x="12259" y="256"/>
                </a:lnTo>
                <a:lnTo>
                  <a:pt x="12259" y="129"/>
                </a:lnTo>
                <a:lnTo>
                  <a:pt x="12004" y="1"/>
                </a:lnTo>
                <a:close/>
                <a:moveTo>
                  <a:pt x="8173" y="2427"/>
                </a:moveTo>
                <a:lnTo>
                  <a:pt x="7662" y="2810"/>
                </a:lnTo>
                <a:lnTo>
                  <a:pt x="7918" y="2810"/>
                </a:lnTo>
                <a:lnTo>
                  <a:pt x="8173" y="2682"/>
                </a:lnTo>
                <a:lnTo>
                  <a:pt x="8173" y="2427"/>
                </a:lnTo>
                <a:close/>
                <a:moveTo>
                  <a:pt x="384" y="1"/>
                </a:moveTo>
                <a:lnTo>
                  <a:pt x="0" y="256"/>
                </a:lnTo>
                <a:lnTo>
                  <a:pt x="4725" y="2938"/>
                </a:lnTo>
                <a:lnTo>
                  <a:pt x="4981" y="2810"/>
                </a:lnTo>
                <a:lnTo>
                  <a:pt x="384" y="256"/>
                </a:lnTo>
                <a:lnTo>
                  <a:pt x="384" y="1"/>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3163" name="Google Shape;3163;p36"/>
          <p:cNvSpPr/>
          <p:nvPr/>
        </p:nvSpPr>
        <p:spPr>
          <a:xfrm>
            <a:off x="6191039" y="4297910"/>
            <a:ext cx="26271" cy="19703"/>
          </a:xfrm>
          <a:custGeom>
            <a:avLst/>
            <a:gdLst/>
            <a:ahLst/>
            <a:cxnLst/>
            <a:rect l="l" t="t" r="r" b="b"/>
            <a:pathLst>
              <a:path w="512" h="384" fill="none" extrusionOk="0">
                <a:moveTo>
                  <a:pt x="511" y="0"/>
                </a:moveTo>
                <a:lnTo>
                  <a:pt x="0" y="383"/>
                </a:lnTo>
                <a:lnTo>
                  <a:pt x="0" y="383"/>
                </a:lnTo>
                <a:lnTo>
                  <a:pt x="256" y="383"/>
                </a:lnTo>
                <a:lnTo>
                  <a:pt x="511" y="255"/>
                </a:lnTo>
                <a:lnTo>
                  <a:pt x="511" y="0"/>
                </a:lnTo>
              </a:path>
            </a:pathLst>
          </a:custGeom>
          <a:noFill/>
          <a:ln>
            <a:noFill/>
          </a:ln>
        </p:spPr>
        <p:txBody>
          <a:bodyPr spcFirstLastPara="1" wrap="square" lIns="121900" tIns="121900" rIns="121900" bIns="121900" anchor="ctr" anchorCtr="0">
            <a:noAutofit/>
          </a:bodyPr>
          <a:lstStyle/>
          <a:p>
            <a:endParaRPr sz="2400"/>
          </a:p>
        </p:txBody>
      </p:sp>
      <p:sp>
        <p:nvSpPr>
          <p:cNvPr id="3164" name="Google Shape;3164;p36"/>
          <p:cNvSpPr/>
          <p:nvPr/>
        </p:nvSpPr>
        <p:spPr>
          <a:xfrm>
            <a:off x="6413787" y="4173375"/>
            <a:ext cx="13187" cy="13187"/>
          </a:xfrm>
          <a:custGeom>
            <a:avLst/>
            <a:gdLst/>
            <a:ahLst/>
            <a:cxnLst/>
            <a:rect l="l" t="t" r="r" b="b"/>
            <a:pathLst>
              <a:path w="257" h="257" fill="none" extrusionOk="0">
                <a:moveTo>
                  <a:pt x="1" y="1"/>
                </a:moveTo>
                <a:lnTo>
                  <a:pt x="1" y="256"/>
                </a:lnTo>
                <a:lnTo>
                  <a:pt x="1" y="256"/>
                </a:lnTo>
                <a:lnTo>
                  <a:pt x="1" y="256"/>
                </a:lnTo>
                <a:lnTo>
                  <a:pt x="256" y="256"/>
                </a:lnTo>
                <a:lnTo>
                  <a:pt x="256" y="129"/>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65" name="Google Shape;3165;p36"/>
          <p:cNvSpPr/>
          <p:nvPr/>
        </p:nvSpPr>
        <p:spPr>
          <a:xfrm>
            <a:off x="5797883" y="4173375"/>
            <a:ext cx="255575" cy="150749"/>
          </a:xfrm>
          <a:custGeom>
            <a:avLst/>
            <a:gdLst/>
            <a:ahLst/>
            <a:cxnLst/>
            <a:rect l="l" t="t" r="r" b="b"/>
            <a:pathLst>
              <a:path w="4981" h="2938" fill="none" extrusionOk="0">
                <a:moveTo>
                  <a:pt x="384" y="1"/>
                </a:moveTo>
                <a:lnTo>
                  <a:pt x="0" y="256"/>
                </a:lnTo>
                <a:lnTo>
                  <a:pt x="4725" y="2938"/>
                </a:lnTo>
                <a:lnTo>
                  <a:pt x="4725" y="2938"/>
                </a:lnTo>
                <a:lnTo>
                  <a:pt x="4981" y="2810"/>
                </a:lnTo>
                <a:lnTo>
                  <a:pt x="384" y="256"/>
                </a:lnTo>
                <a:lnTo>
                  <a:pt x="384" y="1"/>
                </a:lnTo>
              </a:path>
            </a:pathLst>
          </a:custGeom>
          <a:noFill/>
          <a:ln>
            <a:noFill/>
          </a:ln>
        </p:spPr>
        <p:txBody>
          <a:bodyPr spcFirstLastPara="1" wrap="square" lIns="121900" tIns="121900" rIns="121900" bIns="121900" anchor="ctr" anchorCtr="0">
            <a:noAutofit/>
          </a:bodyPr>
          <a:lstStyle/>
          <a:p>
            <a:endParaRPr sz="2400"/>
          </a:p>
        </p:txBody>
      </p:sp>
      <p:sp>
        <p:nvSpPr>
          <p:cNvPr id="3166" name="Google Shape;3166;p36"/>
          <p:cNvSpPr/>
          <p:nvPr/>
        </p:nvSpPr>
        <p:spPr>
          <a:xfrm>
            <a:off x="6426923" y="4179943"/>
            <a:ext cx="13136" cy="6619"/>
          </a:xfrm>
          <a:custGeom>
            <a:avLst/>
            <a:gdLst/>
            <a:ahLst/>
            <a:cxnLst/>
            <a:rect l="l" t="t" r="r" b="b"/>
            <a:pathLst>
              <a:path w="256" h="129" extrusionOk="0">
                <a:moveTo>
                  <a:pt x="0" y="1"/>
                </a:moveTo>
                <a:lnTo>
                  <a:pt x="0" y="128"/>
                </a:lnTo>
                <a:lnTo>
                  <a:pt x="256" y="128"/>
                </a:lnTo>
                <a:lnTo>
                  <a:pt x="0" y="1"/>
                </a:lnTo>
                <a:close/>
              </a:path>
            </a:pathLst>
          </a:custGeom>
          <a:solidFill>
            <a:srgbClr val="9E131A"/>
          </a:solidFill>
          <a:ln>
            <a:noFill/>
          </a:ln>
        </p:spPr>
        <p:txBody>
          <a:bodyPr spcFirstLastPara="1" wrap="square" lIns="121900" tIns="121900" rIns="121900" bIns="121900" anchor="ctr" anchorCtr="0">
            <a:noAutofit/>
          </a:bodyPr>
          <a:lstStyle/>
          <a:p>
            <a:endParaRPr sz="2400"/>
          </a:p>
        </p:txBody>
      </p:sp>
      <p:sp>
        <p:nvSpPr>
          <p:cNvPr id="3167" name="Google Shape;3167;p36"/>
          <p:cNvSpPr/>
          <p:nvPr/>
        </p:nvSpPr>
        <p:spPr>
          <a:xfrm>
            <a:off x="6426923" y="4179943"/>
            <a:ext cx="13136" cy="6619"/>
          </a:xfrm>
          <a:custGeom>
            <a:avLst/>
            <a:gdLst/>
            <a:ahLst/>
            <a:cxnLst/>
            <a:rect l="l" t="t" r="r" b="b"/>
            <a:pathLst>
              <a:path w="256" h="129" fill="none" extrusionOk="0">
                <a:moveTo>
                  <a:pt x="0" y="1"/>
                </a:moveTo>
                <a:lnTo>
                  <a:pt x="0" y="128"/>
                </a:lnTo>
                <a:lnTo>
                  <a:pt x="0" y="128"/>
                </a:lnTo>
                <a:lnTo>
                  <a:pt x="0" y="128"/>
                </a:lnTo>
                <a:lnTo>
                  <a:pt x="256" y="128"/>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3168" name="Google Shape;3168;p36"/>
          <p:cNvSpPr/>
          <p:nvPr/>
        </p:nvSpPr>
        <p:spPr>
          <a:xfrm>
            <a:off x="5817537" y="4153722"/>
            <a:ext cx="596273" cy="203188"/>
          </a:xfrm>
          <a:custGeom>
            <a:avLst/>
            <a:gdLst/>
            <a:ahLst/>
            <a:cxnLst/>
            <a:rect l="l" t="t" r="r" b="b"/>
            <a:pathLst>
              <a:path w="11621" h="3960" extrusionOk="0">
                <a:moveTo>
                  <a:pt x="1" y="1"/>
                </a:moveTo>
                <a:lnTo>
                  <a:pt x="5875" y="3959"/>
                </a:lnTo>
                <a:lnTo>
                  <a:pt x="11621" y="639"/>
                </a:lnTo>
                <a:lnTo>
                  <a:pt x="11621"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169" name="Google Shape;3169;p36"/>
          <p:cNvSpPr/>
          <p:nvPr/>
        </p:nvSpPr>
        <p:spPr>
          <a:xfrm>
            <a:off x="5817537" y="4153722"/>
            <a:ext cx="596273" cy="203188"/>
          </a:xfrm>
          <a:custGeom>
            <a:avLst/>
            <a:gdLst/>
            <a:ahLst/>
            <a:cxnLst/>
            <a:rect l="l" t="t" r="r" b="b"/>
            <a:pathLst>
              <a:path w="11621" h="3960" fill="none" extrusionOk="0">
                <a:moveTo>
                  <a:pt x="1" y="1"/>
                </a:moveTo>
                <a:lnTo>
                  <a:pt x="11621" y="1"/>
                </a:lnTo>
                <a:lnTo>
                  <a:pt x="11621" y="639"/>
                </a:lnTo>
                <a:lnTo>
                  <a:pt x="5875" y="3959"/>
                </a:lnTo>
                <a:lnTo>
                  <a:pt x="1" y="1"/>
                </a:lnTo>
              </a:path>
            </a:pathLst>
          </a:custGeom>
          <a:noFill/>
          <a:ln>
            <a:noFill/>
          </a:ln>
        </p:spPr>
        <p:txBody>
          <a:bodyPr spcFirstLastPara="1" wrap="square" lIns="121900" tIns="121900" rIns="121900" bIns="121900" anchor="ctr" anchorCtr="0">
            <a:noAutofit/>
          </a:bodyPr>
          <a:lstStyle/>
          <a:p>
            <a:endParaRPr sz="2400"/>
          </a:p>
        </p:txBody>
      </p:sp>
      <p:sp>
        <p:nvSpPr>
          <p:cNvPr id="3170" name="Google Shape;3170;p36"/>
          <p:cNvSpPr/>
          <p:nvPr/>
        </p:nvSpPr>
        <p:spPr>
          <a:xfrm>
            <a:off x="5817537" y="4153722"/>
            <a:ext cx="301447" cy="203188"/>
          </a:xfrm>
          <a:custGeom>
            <a:avLst/>
            <a:gdLst/>
            <a:ahLst/>
            <a:cxnLst/>
            <a:rect l="l" t="t" r="r" b="b"/>
            <a:pathLst>
              <a:path w="5875" h="3960" extrusionOk="0">
                <a:moveTo>
                  <a:pt x="1" y="1"/>
                </a:moveTo>
                <a:lnTo>
                  <a:pt x="1" y="639"/>
                </a:lnTo>
                <a:lnTo>
                  <a:pt x="5875" y="3959"/>
                </a:lnTo>
                <a:lnTo>
                  <a:pt x="5875" y="3321"/>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171" name="Google Shape;3171;p36"/>
          <p:cNvSpPr/>
          <p:nvPr/>
        </p:nvSpPr>
        <p:spPr>
          <a:xfrm>
            <a:off x="5817537" y="4153722"/>
            <a:ext cx="301447" cy="203188"/>
          </a:xfrm>
          <a:custGeom>
            <a:avLst/>
            <a:gdLst/>
            <a:ahLst/>
            <a:cxnLst/>
            <a:rect l="l" t="t" r="r" b="b"/>
            <a:pathLst>
              <a:path w="5875" h="3960" fill="none" extrusionOk="0">
                <a:moveTo>
                  <a:pt x="5875" y="3959"/>
                </a:moveTo>
                <a:lnTo>
                  <a:pt x="1" y="639"/>
                </a:lnTo>
                <a:lnTo>
                  <a:pt x="1" y="1"/>
                </a:lnTo>
                <a:lnTo>
                  <a:pt x="5875" y="3321"/>
                </a:lnTo>
                <a:lnTo>
                  <a:pt x="5875" y="3959"/>
                </a:lnTo>
              </a:path>
            </a:pathLst>
          </a:custGeom>
          <a:noFill/>
          <a:ln>
            <a:noFill/>
          </a:ln>
        </p:spPr>
        <p:txBody>
          <a:bodyPr spcFirstLastPara="1" wrap="square" lIns="121900" tIns="121900" rIns="121900" bIns="121900" anchor="ctr" anchorCtr="0">
            <a:noAutofit/>
          </a:bodyPr>
          <a:lstStyle/>
          <a:p>
            <a:endParaRPr sz="2400"/>
          </a:p>
        </p:txBody>
      </p:sp>
      <p:sp>
        <p:nvSpPr>
          <p:cNvPr id="3172" name="Google Shape;3172;p36"/>
          <p:cNvSpPr/>
          <p:nvPr/>
        </p:nvSpPr>
        <p:spPr>
          <a:xfrm>
            <a:off x="5817537" y="3976798"/>
            <a:ext cx="596273" cy="347317"/>
          </a:xfrm>
          <a:custGeom>
            <a:avLst/>
            <a:gdLst/>
            <a:ahLst/>
            <a:cxnLst/>
            <a:rect l="l" t="t" r="r" b="b"/>
            <a:pathLst>
              <a:path w="11621" h="6769" extrusionOk="0">
                <a:moveTo>
                  <a:pt x="5875" y="1"/>
                </a:moveTo>
                <a:lnTo>
                  <a:pt x="1" y="3449"/>
                </a:lnTo>
                <a:lnTo>
                  <a:pt x="5875" y="6769"/>
                </a:lnTo>
                <a:lnTo>
                  <a:pt x="11621" y="3449"/>
                </a:lnTo>
                <a:lnTo>
                  <a:pt x="5875"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173" name="Google Shape;3173;p36"/>
          <p:cNvSpPr/>
          <p:nvPr/>
        </p:nvSpPr>
        <p:spPr>
          <a:xfrm>
            <a:off x="5817537" y="3976798"/>
            <a:ext cx="596273" cy="347317"/>
          </a:xfrm>
          <a:custGeom>
            <a:avLst/>
            <a:gdLst/>
            <a:ahLst/>
            <a:cxnLst/>
            <a:rect l="l" t="t" r="r" b="b"/>
            <a:pathLst>
              <a:path w="11621" h="6769" fill="none" extrusionOk="0">
                <a:moveTo>
                  <a:pt x="5875" y="6769"/>
                </a:moveTo>
                <a:lnTo>
                  <a:pt x="1" y="3449"/>
                </a:lnTo>
                <a:lnTo>
                  <a:pt x="5875" y="1"/>
                </a:lnTo>
                <a:lnTo>
                  <a:pt x="11621" y="3449"/>
                </a:lnTo>
                <a:lnTo>
                  <a:pt x="5875" y="6769"/>
                </a:lnTo>
              </a:path>
            </a:pathLst>
          </a:custGeom>
          <a:noFill/>
          <a:ln>
            <a:noFill/>
          </a:ln>
        </p:spPr>
        <p:txBody>
          <a:bodyPr spcFirstLastPara="1" wrap="square" lIns="121900" tIns="121900" rIns="121900" bIns="121900" anchor="ctr" anchorCtr="0">
            <a:noAutofit/>
          </a:bodyPr>
          <a:lstStyle/>
          <a:p>
            <a:endParaRPr sz="2400"/>
          </a:p>
        </p:txBody>
      </p:sp>
      <p:sp>
        <p:nvSpPr>
          <p:cNvPr id="3174" name="Google Shape;3174;p36"/>
          <p:cNvSpPr/>
          <p:nvPr/>
        </p:nvSpPr>
        <p:spPr>
          <a:xfrm>
            <a:off x="5876493" y="4009586"/>
            <a:ext cx="484931" cy="294879"/>
          </a:xfrm>
          <a:custGeom>
            <a:avLst/>
            <a:gdLst/>
            <a:ahLst/>
            <a:cxnLst/>
            <a:rect l="l" t="t" r="r" b="b"/>
            <a:pathLst>
              <a:path w="9451" h="5747" extrusionOk="0">
                <a:moveTo>
                  <a:pt x="5236" y="0"/>
                </a:moveTo>
                <a:lnTo>
                  <a:pt x="5236" y="5474"/>
                </a:lnTo>
                <a:lnTo>
                  <a:pt x="6641" y="4725"/>
                </a:lnTo>
                <a:lnTo>
                  <a:pt x="6641" y="4470"/>
                </a:lnTo>
                <a:lnTo>
                  <a:pt x="6896" y="4214"/>
                </a:lnTo>
                <a:lnTo>
                  <a:pt x="7407" y="3704"/>
                </a:lnTo>
                <a:lnTo>
                  <a:pt x="8173" y="3448"/>
                </a:lnTo>
                <a:lnTo>
                  <a:pt x="9195" y="3321"/>
                </a:lnTo>
                <a:lnTo>
                  <a:pt x="9450" y="3065"/>
                </a:lnTo>
                <a:lnTo>
                  <a:pt x="9067" y="2937"/>
                </a:lnTo>
                <a:lnTo>
                  <a:pt x="8940" y="2171"/>
                </a:lnTo>
                <a:lnTo>
                  <a:pt x="5236" y="0"/>
                </a:lnTo>
                <a:close/>
                <a:moveTo>
                  <a:pt x="4215" y="0"/>
                </a:moveTo>
                <a:lnTo>
                  <a:pt x="512" y="2171"/>
                </a:lnTo>
                <a:lnTo>
                  <a:pt x="384" y="2937"/>
                </a:lnTo>
                <a:lnTo>
                  <a:pt x="1" y="3065"/>
                </a:lnTo>
                <a:lnTo>
                  <a:pt x="4342" y="5619"/>
                </a:lnTo>
                <a:lnTo>
                  <a:pt x="4215" y="5491"/>
                </a:lnTo>
                <a:lnTo>
                  <a:pt x="4215" y="0"/>
                </a:lnTo>
                <a:close/>
                <a:moveTo>
                  <a:pt x="5236" y="5474"/>
                </a:moveTo>
                <a:lnTo>
                  <a:pt x="4726" y="5747"/>
                </a:lnTo>
                <a:lnTo>
                  <a:pt x="5236" y="5491"/>
                </a:lnTo>
                <a:lnTo>
                  <a:pt x="5236" y="5474"/>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3175" name="Google Shape;3175;p36"/>
          <p:cNvSpPr/>
          <p:nvPr/>
        </p:nvSpPr>
        <p:spPr>
          <a:xfrm>
            <a:off x="6118945" y="4009586"/>
            <a:ext cx="242491" cy="294879"/>
          </a:xfrm>
          <a:custGeom>
            <a:avLst/>
            <a:gdLst/>
            <a:ahLst/>
            <a:cxnLst/>
            <a:rect l="l" t="t" r="r" b="b"/>
            <a:pathLst>
              <a:path w="4726" h="5747" fill="none" extrusionOk="0">
                <a:moveTo>
                  <a:pt x="511" y="0"/>
                </a:moveTo>
                <a:lnTo>
                  <a:pt x="511" y="5491"/>
                </a:lnTo>
                <a:lnTo>
                  <a:pt x="1" y="5747"/>
                </a:lnTo>
                <a:lnTo>
                  <a:pt x="1" y="5747"/>
                </a:lnTo>
                <a:lnTo>
                  <a:pt x="1" y="5747"/>
                </a:lnTo>
                <a:lnTo>
                  <a:pt x="1916" y="4725"/>
                </a:lnTo>
                <a:lnTo>
                  <a:pt x="1916" y="4725"/>
                </a:lnTo>
                <a:lnTo>
                  <a:pt x="1916" y="4470"/>
                </a:lnTo>
                <a:lnTo>
                  <a:pt x="2171" y="4214"/>
                </a:lnTo>
                <a:lnTo>
                  <a:pt x="2682" y="3704"/>
                </a:lnTo>
                <a:lnTo>
                  <a:pt x="2682" y="3704"/>
                </a:lnTo>
                <a:lnTo>
                  <a:pt x="3448" y="3448"/>
                </a:lnTo>
                <a:lnTo>
                  <a:pt x="4470" y="3321"/>
                </a:lnTo>
                <a:lnTo>
                  <a:pt x="4725" y="3065"/>
                </a:lnTo>
                <a:lnTo>
                  <a:pt x="4342" y="2937"/>
                </a:lnTo>
                <a:lnTo>
                  <a:pt x="4215" y="2171"/>
                </a:lnTo>
                <a:lnTo>
                  <a:pt x="511" y="0"/>
                </a:lnTo>
              </a:path>
            </a:pathLst>
          </a:custGeom>
          <a:noFill/>
          <a:ln>
            <a:noFill/>
          </a:ln>
        </p:spPr>
        <p:txBody>
          <a:bodyPr spcFirstLastPara="1" wrap="square" lIns="121900" tIns="121900" rIns="121900" bIns="121900" anchor="ctr" anchorCtr="0">
            <a:noAutofit/>
          </a:bodyPr>
          <a:lstStyle/>
          <a:p>
            <a:endParaRPr sz="2400"/>
          </a:p>
        </p:txBody>
      </p:sp>
      <p:sp>
        <p:nvSpPr>
          <p:cNvPr id="3176" name="Google Shape;3176;p36"/>
          <p:cNvSpPr/>
          <p:nvPr/>
        </p:nvSpPr>
        <p:spPr>
          <a:xfrm>
            <a:off x="5876494" y="4009585"/>
            <a:ext cx="222839" cy="288363"/>
          </a:xfrm>
          <a:custGeom>
            <a:avLst/>
            <a:gdLst/>
            <a:ahLst/>
            <a:cxnLst/>
            <a:rect l="l" t="t" r="r" b="b"/>
            <a:pathLst>
              <a:path w="4343" h="5620" fill="none" extrusionOk="0">
                <a:moveTo>
                  <a:pt x="4215" y="0"/>
                </a:moveTo>
                <a:lnTo>
                  <a:pt x="512" y="2171"/>
                </a:lnTo>
                <a:lnTo>
                  <a:pt x="384" y="2937"/>
                </a:lnTo>
                <a:lnTo>
                  <a:pt x="1" y="3065"/>
                </a:lnTo>
                <a:lnTo>
                  <a:pt x="4342" y="5619"/>
                </a:lnTo>
                <a:lnTo>
                  <a:pt x="4215" y="5491"/>
                </a:lnTo>
                <a:lnTo>
                  <a:pt x="4215" y="0"/>
                </a:lnTo>
              </a:path>
            </a:pathLst>
          </a:custGeom>
          <a:noFill/>
          <a:ln>
            <a:noFill/>
          </a:ln>
        </p:spPr>
        <p:txBody>
          <a:bodyPr spcFirstLastPara="1" wrap="square" lIns="121900" tIns="121900" rIns="121900" bIns="121900" anchor="ctr" anchorCtr="0">
            <a:noAutofit/>
          </a:bodyPr>
          <a:lstStyle/>
          <a:p>
            <a:endParaRPr sz="2400"/>
          </a:p>
        </p:txBody>
      </p:sp>
      <p:sp>
        <p:nvSpPr>
          <p:cNvPr id="3177" name="Google Shape;3177;p36"/>
          <p:cNvSpPr/>
          <p:nvPr/>
        </p:nvSpPr>
        <p:spPr>
          <a:xfrm>
            <a:off x="6118945" y="3996501"/>
            <a:ext cx="51" cy="307963"/>
          </a:xfrm>
          <a:custGeom>
            <a:avLst/>
            <a:gdLst/>
            <a:ahLst/>
            <a:cxnLst/>
            <a:rect l="l" t="t" r="r" b="b"/>
            <a:pathLst>
              <a:path w="1" h="6002" fill="none" extrusionOk="0">
                <a:moveTo>
                  <a:pt x="1" y="0"/>
                </a:moveTo>
                <a:lnTo>
                  <a:pt x="1" y="6002"/>
                </a:lnTo>
                <a:lnTo>
                  <a:pt x="1" y="6002"/>
                </a:lnTo>
                <a:lnTo>
                  <a:pt x="1" y="6002"/>
                </a:lnTo>
                <a:lnTo>
                  <a:pt x="1" y="0"/>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3178" name="Google Shape;3178;p36"/>
          <p:cNvSpPr/>
          <p:nvPr/>
        </p:nvSpPr>
        <p:spPr>
          <a:xfrm>
            <a:off x="5876494" y="3793356"/>
            <a:ext cx="229407" cy="347317"/>
          </a:xfrm>
          <a:custGeom>
            <a:avLst/>
            <a:gdLst/>
            <a:ahLst/>
            <a:cxnLst/>
            <a:rect l="l" t="t" r="r" b="b"/>
            <a:pathLst>
              <a:path w="4471" h="6769" extrusionOk="0">
                <a:moveTo>
                  <a:pt x="4215" y="0"/>
                </a:moveTo>
                <a:lnTo>
                  <a:pt x="1" y="6768"/>
                </a:lnTo>
                <a:lnTo>
                  <a:pt x="384" y="6768"/>
                </a:lnTo>
                <a:lnTo>
                  <a:pt x="4342" y="767"/>
                </a:lnTo>
                <a:lnTo>
                  <a:pt x="4470" y="128"/>
                </a:lnTo>
                <a:lnTo>
                  <a:pt x="4215"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79" name="Google Shape;3179;p36"/>
          <p:cNvSpPr/>
          <p:nvPr/>
        </p:nvSpPr>
        <p:spPr>
          <a:xfrm>
            <a:off x="5889630" y="3799924"/>
            <a:ext cx="222788" cy="347317"/>
          </a:xfrm>
          <a:custGeom>
            <a:avLst/>
            <a:gdLst/>
            <a:ahLst/>
            <a:cxnLst/>
            <a:rect l="l" t="t" r="r" b="b"/>
            <a:pathLst>
              <a:path w="4342" h="6769" extrusionOk="0">
                <a:moveTo>
                  <a:pt x="4214" y="0"/>
                </a:moveTo>
                <a:lnTo>
                  <a:pt x="0" y="6768"/>
                </a:lnTo>
                <a:lnTo>
                  <a:pt x="0" y="6768"/>
                </a:lnTo>
                <a:lnTo>
                  <a:pt x="511" y="6513"/>
                </a:lnTo>
                <a:lnTo>
                  <a:pt x="4342" y="639"/>
                </a:lnTo>
                <a:lnTo>
                  <a:pt x="421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180" name="Google Shape;3180;p36"/>
          <p:cNvSpPr/>
          <p:nvPr/>
        </p:nvSpPr>
        <p:spPr>
          <a:xfrm>
            <a:off x="6125514" y="3793356"/>
            <a:ext cx="235924" cy="347317"/>
          </a:xfrm>
          <a:custGeom>
            <a:avLst/>
            <a:gdLst/>
            <a:ahLst/>
            <a:cxnLst/>
            <a:rect l="l" t="t" r="r" b="b"/>
            <a:pathLst>
              <a:path w="4598" h="6769" extrusionOk="0">
                <a:moveTo>
                  <a:pt x="256" y="0"/>
                </a:moveTo>
                <a:lnTo>
                  <a:pt x="0" y="128"/>
                </a:lnTo>
                <a:lnTo>
                  <a:pt x="128" y="767"/>
                </a:lnTo>
                <a:lnTo>
                  <a:pt x="4087" y="6768"/>
                </a:lnTo>
                <a:lnTo>
                  <a:pt x="4597" y="6768"/>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81" name="Google Shape;3181;p36"/>
          <p:cNvSpPr/>
          <p:nvPr/>
        </p:nvSpPr>
        <p:spPr>
          <a:xfrm>
            <a:off x="6118946" y="3799924"/>
            <a:ext cx="229356" cy="347317"/>
          </a:xfrm>
          <a:custGeom>
            <a:avLst/>
            <a:gdLst/>
            <a:ahLst/>
            <a:cxnLst/>
            <a:rect l="l" t="t" r="r" b="b"/>
            <a:pathLst>
              <a:path w="4470" h="6769" extrusionOk="0">
                <a:moveTo>
                  <a:pt x="128" y="0"/>
                </a:moveTo>
                <a:lnTo>
                  <a:pt x="1" y="639"/>
                </a:lnTo>
                <a:lnTo>
                  <a:pt x="3959" y="6513"/>
                </a:lnTo>
                <a:lnTo>
                  <a:pt x="4470" y="6768"/>
                </a:lnTo>
                <a:lnTo>
                  <a:pt x="12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182" name="Google Shape;3182;p36"/>
          <p:cNvSpPr/>
          <p:nvPr/>
        </p:nvSpPr>
        <p:spPr>
          <a:xfrm>
            <a:off x="5915799" y="3760568"/>
            <a:ext cx="190104" cy="124581"/>
          </a:xfrm>
          <a:custGeom>
            <a:avLst/>
            <a:gdLst/>
            <a:ahLst/>
            <a:cxnLst/>
            <a:rect l="l" t="t" r="r" b="b"/>
            <a:pathLst>
              <a:path w="3705" h="2428" extrusionOk="0">
                <a:moveTo>
                  <a:pt x="3449" y="1"/>
                </a:moveTo>
                <a:lnTo>
                  <a:pt x="1" y="2044"/>
                </a:lnTo>
                <a:lnTo>
                  <a:pt x="1" y="2427"/>
                </a:lnTo>
                <a:lnTo>
                  <a:pt x="3704" y="384"/>
                </a:lnTo>
                <a:lnTo>
                  <a:pt x="3704" y="256"/>
                </a:lnTo>
                <a:lnTo>
                  <a:pt x="344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83" name="Google Shape;3183;p36"/>
          <p:cNvSpPr/>
          <p:nvPr/>
        </p:nvSpPr>
        <p:spPr>
          <a:xfrm>
            <a:off x="5935503" y="3773705"/>
            <a:ext cx="176917" cy="117961"/>
          </a:xfrm>
          <a:custGeom>
            <a:avLst/>
            <a:gdLst/>
            <a:ahLst/>
            <a:cxnLst/>
            <a:rect l="l" t="t" r="r" b="b"/>
            <a:pathLst>
              <a:path w="3448" h="2299" extrusionOk="0">
                <a:moveTo>
                  <a:pt x="3320" y="0"/>
                </a:moveTo>
                <a:lnTo>
                  <a:pt x="0" y="1916"/>
                </a:lnTo>
                <a:lnTo>
                  <a:pt x="0" y="2299"/>
                </a:lnTo>
                <a:lnTo>
                  <a:pt x="3448" y="383"/>
                </a:lnTo>
                <a:lnTo>
                  <a:pt x="332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184" name="Google Shape;3184;p36"/>
          <p:cNvSpPr/>
          <p:nvPr/>
        </p:nvSpPr>
        <p:spPr>
          <a:xfrm>
            <a:off x="5915799" y="3577127"/>
            <a:ext cx="190104" cy="288363"/>
          </a:xfrm>
          <a:custGeom>
            <a:avLst/>
            <a:gdLst/>
            <a:ahLst/>
            <a:cxnLst/>
            <a:rect l="l" t="t" r="r" b="b"/>
            <a:pathLst>
              <a:path w="3705" h="5620" extrusionOk="0">
                <a:moveTo>
                  <a:pt x="3449" y="0"/>
                </a:moveTo>
                <a:lnTo>
                  <a:pt x="1" y="5619"/>
                </a:lnTo>
                <a:lnTo>
                  <a:pt x="384" y="5619"/>
                </a:lnTo>
                <a:lnTo>
                  <a:pt x="3576" y="639"/>
                </a:lnTo>
                <a:lnTo>
                  <a:pt x="3704" y="128"/>
                </a:lnTo>
                <a:lnTo>
                  <a:pt x="344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85" name="Google Shape;3185;p36"/>
          <p:cNvSpPr/>
          <p:nvPr/>
        </p:nvSpPr>
        <p:spPr>
          <a:xfrm>
            <a:off x="5915799" y="3577127"/>
            <a:ext cx="190104" cy="288363"/>
          </a:xfrm>
          <a:custGeom>
            <a:avLst/>
            <a:gdLst/>
            <a:ahLst/>
            <a:cxnLst/>
            <a:rect l="l" t="t" r="r" b="b"/>
            <a:pathLst>
              <a:path w="3705" h="5620" fill="none" extrusionOk="0">
                <a:moveTo>
                  <a:pt x="3449" y="0"/>
                </a:moveTo>
                <a:lnTo>
                  <a:pt x="3704" y="128"/>
                </a:lnTo>
                <a:lnTo>
                  <a:pt x="3576" y="639"/>
                </a:lnTo>
                <a:lnTo>
                  <a:pt x="384" y="5619"/>
                </a:lnTo>
                <a:lnTo>
                  <a:pt x="1" y="5619"/>
                </a:lnTo>
                <a:lnTo>
                  <a:pt x="3449" y="0"/>
                </a:lnTo>
              </a:path>
            </a:pathLst>
          </a:custGeom>
          <a:noFill/>
          <a:ln>
            <a:noFill/>
          </a:ln>
        </p:spPr>
        <p:txBody>
          <a:bodyPr spcFirstLastPara="1" wrap="square" lIns="121900" tIns="121900" rIns="121900" bIns="121900" anchor="ctr" anchorCtr="0">
            <a:noAutofit/>
          </a:bodyPr>
          <a:lstStyle/>
          <a:p>
            <a:endParaRPr sz="2400"/>
          </a:p>
        </p:txBody>
      </p:sp>
      <p:sp>
        <p:nvSpPr>
          <p:cNvPr id="3186" name="Google Shape;3186;p36"/>
          <p:cNvSpPr/>
          <p:nvPr/>
        </p:nvSpPr>
        <p:spPr>
          <a:xfrm>
            <a:off x="5928935" y="3583695"/>
            <a:ext cx="183484" cy="288311"/>
          </a:xfrm>
          <a:custGeom>
            <a:avLst/>
            <a:gdLst/>
            <a:ahLst/>
            <a:cxnLst/>
            <a:rect l="l" t="t" r="r" b="b"/>
            <a:pathLst>
              <a:path w="3576" h="5619" extrusionOk="0">
                <a:moveTo>
                  <a:pt x="3448" y="0"/>
                </a:moveTo>
                <a:lnTo>
                  <a:pt x="0" y="5619"/>
                </a:lnTo>
                <a:lnTo>
                  <a:pt x="511" y="5363"/>
                </a:lnTo>
                <a:lnTo>
                  <a:pt x="3576" y="639"/>
                </a:lnTo>
                <a:lnTo>
                  <a:pt x="344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187" name="Google Shape;3187;p36"/>
          <p:cNvSpPr/>
          <p:nvPr/>
        </p:nvSpPr>
        <p:spPr>
          <a:xfrm>
            <a:off x="5928935" y="3583695"/>
            <a:ext cx="183484" cy="288311"/>
          </a:xfrm>
          <a:custGeom>
            <a:avLst/>
            <a:gdLst/>
            <a:ahLst/>
            <a:cxnLst/>
            <a:rect l="l" t="t" r="r" b="b"/>
            <a:pathLst>
              <a:path w="3576" h="5619" fill="none" extrusionOk="0">
                <a:moveTo>
                  <a:pt x="3448" y="0"/>
                </a:moveTo>
                <a:lnTo>
                  <a:pt x="3576" y="639"/>
                </a:lnTo>
                <a:lnTo>
                  <a:pt x="511" y="5363"/>
                </a:lnTo>
                <a:lnTo>
                  <a:pt x="0" y="5619"/>
                </a:lnTo>
                <a:lnTo>
                  <a:pt x="3448" y="0"/>
                </a:lnTo>
              </a:path>
            </a:pathLst>
          </a:custGeom>
          <a:noFill/>
          <a:ln>
            <a:noFill/>
          </a:ln>
        </p:spPr>
        <p:txBody>
          <a:bodyPr spcFirstLastPara="1" wrap="square" lIns="121900" tIns="121900" rIns="121900" bIns="121900" anchor="ctr" anchorCtr="0">
            <a:noAutofit/>
          </a:bodyPr>
          <a:lstStyle/>
          <a:p>
            <a:endParaRPr sz="2400"/>
          </a:p>
        </p:txBody>
      </p:sp>
      <p:sp>
        <p:nvSpPr>
          <p:cNvPr id="3188" name="Google Shape;3188;p36"/>
          <p:cNvSpPr/>
          <p:nvPr/>
        </p:nvSpPr>
        <p:spPr>
          <a:xfrm>
            <a:off x="6125514" y="3760568"/>
            <a:ext cx="190052" cy="124581"/>
          </a:xfrm>
          <a:custGeom>
            <a:avLst/>
            <a:gdLst/>
            <a:ahLst/>
            <a:cxnLst/>
            <a:rect l="l" t="t" r="r" b="b"/>
            <a:pathLst>
              <a:path w="3704" h="2428" extrusionOk="0">
                <a:moveTo>
                  <a:pt x="383" y="1"/>
                </a:moveTo>
                <a:lnTo>
                  <a:pt x="0" y="256"/>
                </a:lnTo>
                <a:lnTo>
                  <a:pt x="128" y="384"/>
                </a:lnTo>
                <a:lnTo>
                  <a:pt x="3703" y="2427"/>
                </a:lnTo>
                <a:lnTo>
                  <a:pt x="3703" y="2044"/>
                </a:lnTo>
                <a:lnTo>
                  <a:pt x="383"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89" name="Google Shape;3189;p36"/>
          <p:cNvSpPr/>
          <p:nvPr/>
        </p:nvSpPr>
        <p:spPr>
          <a:xfrm>
            <a:off x="6125513" y="3773705"/>
            <a:ext cx="176968" cy="117961"/>
          </a:xfrm>
          <a:custGeom>
            <a:avLst/>
            <a:gdLst/>
            <a:ahLst/>
            <a:cxnLst/>
            <a:rect l="l" t="t" r="r" b="b"/>
            <a:pathLst>
              <a:path w="3449" h="2299" extrusionOk="0">
                <a:moveTo>
                  <a:pt x="0" y="0"/>
                </a:moveTo>
                <a:lnTo>
                  <a:pt x="0" y="383"/>
                </a:lnTo>
                <a:lnTo>
                  <a:pt x="3448" y="2299"/>
                </a:lnTo>
                <a:lnTo>
                  <a:pt x="3448" y="1916"/>
                </a:lnTo>
                <a:lnTo>
                  <a:pt x="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190" name="Google Shape;3190;p36"/>
          <p:cNvSpPr/>
          <p:nvPr/>
        </p:nvSpPr>
        <p:spPr>
          <a:xfrm>
            <a:off x="6125514" y="3577127"/>
            <a:ext cx="196620" cy="288363"/>
          </a:xfrm>
          <a:custGeom>
            <a:avLst/>
            <a:gdLst/>
            <a:ahLst/>
            <a:cxnLst/>
            <a:rect l="l" t="t" r="r" b="b"/>
            <a:pathLst>
              <a:path w="3832" h="5620" extrusionOk="0">
                <a:moveTo>
                  <a:pt x="383" y="0"/>
                </a:moveTo>
                <a:lnTo>
                  <a:pt x="0" y="128"/>
                </a:lnTo>
                <a:lnTo>
                  <a:pt x="128" y="639"/>
                </a:lnTo>
                <a:lnTo>
                  <a:pt x="3320" y="5619"/>
                </a:lnTo>
                <a:lnTo>
                  <a:pt x="3831" y="5619"/>
                </a:lnTo>
                <a:lnTo>
                  <a:pt x="383"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191" name="Google Shape;3191;p36"/>
          <p:cNvSpPr/>
          <p:nvPr/>
        </p:nvSpPr>
        <p:spPr>
          <a:xfrm>
            <a:off x="6125514" y="3577127"/>
            <a:ext cx="196620" cy="288363"/>
          </a:xfrm>
          <a:custGeom>
            <a:avLst/>
            <a:gdLst/>
            <a:ahLst/>
            <a:cxnLst/>
            <a:rect l="l" t="t" r="r" b="b"/>
            <a:pathLst>
              <a:path w="3832" h="5620" fill="none" extrusionOk="0">
                <a:moveTo>
                  <a:pt x="383" y="0"/>
                </a:moveTo>
                <a:lnTo>
                  <a:pt x="0" y="128"/>
                </a:lnTo>
                <a:lnTo>
                  <a:pt x="128" y="639"/>
                </a:lnTo>
                <a:lnTo>
                  <a:pt x="3320" y="5619"/>
                </a:lnTo>
                <a:lnTo>
                  <a:pt x="3831" y="5619"/>
                </a:lnTo>
                <a:lnTo>
                  <a:pt x="383" y="0"/>
                </a:lnTo>
              </a:path>
            </a:pathLst>
          </a:custGeom>
          <a:noFill/>
          <a:ln>
            <a:noFill/>
          </a:ln>
        </p:spPr>
        <p:txBody>
          <a:bodyPr spcFirstLastPara="1" wrap="square" lIns="121900" tIns="121900" rIns="121900" bIns="121900" anchor="ctr" anchorCtr="0">
            <a:noAutofit/>
          </a:bodyPr>
          <a:lstStyle/>
          <a:p>
            <a:endParaRPr sz="2400"/>
          </a:p>
        </p:txBody>
      </p:sp>
      <p:sp>
        <p:nvSpPr>
          <p:cNvPr id="3192" name="Google Shape;3192;p36"/>
          <p:cNvSpPr/>
          <p:nvPr/>
        </p:nvSpPr>
        <p:spPr>
          <a:xfrm>
            <a:off x="6125513" y="3583695"/>
            <a:ext cx="176968" cy="288311"/>
          </a:xfrm>
          <a:custGeom>
            <a:avLst/>
            <a:gdLst/>
            <a:ahLst/>
            <a:cxnLst/>
            <a:rect l="l" t="t" r="r" b="b"/>
            <a:pathLst>
              <a:path w="3449" h="5619" extrusionOk="0">
                <a:moveTo>
                  <a:pt x="0" y="0"/>
                </a:moveTo>
                <a:lnTo>
                  <a:pt x="0" y="639"/>
                </a:lnTo>
                <a:lnTo>
                  <a:pt x="3065" y="5363"/>
                </a:lnTo>
                <a:lnTo>
                  <a:pt x="3448" y="5619"/>
                </a:lnTo>
                <a:lnTo>
                  <a:pt x="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193" name="Google Shape;3193;p36"/>
          <p:cNvSpPr/>
          <p:nvPr/>
        </p:nvSpPr>
        <p:spPr>
          <a:xfrm>
            <a:off x="6125513" y="3583695"/>
            <a:ext cx="176968" cy="288311"/>
          </a:xfrm>
          <a:custGeom>
            <a:avLst/>
            <a:gdLst/>
            <a:ahLst/>
            <a:cxnLst/>
            <a:rect l="l" t="t" r="r" b="b"/>
            <a:pathLst>
              <a:path w="3449" h="5619" fill="none" extrusionOk="0">
                <a:moveTo>
                  <a:pt x="0" y="0"/>
                </a:moveTo>
                <a:lnTo>
                  <a:pt x="0" y="639"/>
                </a:lnTo>
                <a:lnTo>
                  <a:pt x="3065" y="5363"/>
                </a:lnTo>
                <a:lnTo>
                  <a:pt x="3448" y="5619"/>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3194" name="Google Shape;3194;p36"/>
          <p:cNvSpPr/>
          <p:nvPr/>
        </p:nvSpPr>
        <p:spPr>
          <a:xfrm>
            <a:off x="5863410" y="3590212"/>
            <a:ext cx="111445" cy="576673"/>
          </a:xfrm>
          <a:custGeom>
            <a:avLst/>
            <a:gdLst/>
            <a:ahLst/>
            <a:cxnLst/>
            <a:rect l="l" t="t" r="r" b="b"/>
            <a:pathLst>
              <a:path w="2172" h="11239" extrusionOk="0">
                <a:moveTo>
                  <a:pt x="1660" y="1"/>
                </a:moveTo>
                <a:lnTo>
                  <a:pt x="0" y="10727"/>
                </a:lnTo>
                <a:lnTo>
                  <a:pt x="256" y="11238"/>
                </a:lnTo>
                <a:lnTo>
                  <a:pt x="639" y="11110"/>
                </a:lnTo>
                <a:lnTo>
                  <a:pt x="2171" y="1022"/>
                </a:lnTo>
                <a:lnTo>
                  <a:pt x="1660"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195" name="Google Shape;3195;p36"/>
          <p:cNvSpPr/>
          <p:nvPr/>
        </p:nvSpPr>
        <p:spPr>
          <a:xfrm>
            <a:off x="5863410" y="3590212"/>
            <a:ext cx="111445" cy="576673"/>
          </a:xfrm>
          <a:custGeom>
            <a:avLst/>
            <a:gdLst/>
            <a:ahLst/>
            <a:cxnLst/>
            <a:rect l="l" t="t" r="r" b="b"/>
            <a:pathLst>
              <a:path w="2172" h="11239" fill="none" extrusionOk="0">
                <a:moveTo>
                  <a:pt x="2171" y="1022"/>
                </a:moveTo>
                <a:lnTo>
                  <a:pt x="639" y="11110"/>
                </a:lnTo>
                <a:lnTo>
                  <a:pt x="256" y="11238"/>
                </a:lnTo>
                <a:lnTo>
                  <a:pt x="0" y="10727"/>
                </a:lnTo>
                <a:lnTo>
                  <a:pt x="1660" y="1"/>
                </a:lnTo>
                <a:lnTo>
                  <a:pt x="2171" y="1022"/>
                </a:lnTo>
              </a:path>
            </a:pathLst>
          </a:custGeom>
          <a:noFill/>
          <a:ln>
            <a:noFill/>
          </a:ln>
        </p:spPr>
        <p:txBody>
          <a:bodyPr spcFirstLastPara="1" wrap="square" lIns="121900" tIns="121900" rIns="121900" bIns="121900" anchor="ctr" anchorCtr="0">
            <a:noAutofit/>
          </a:bodyPr>
          <a:lstStyle/>
          <a:p>
            <a:endParaRPr sz="2400"/>
          </a:p>
        </p:txBody>
      </p:sp>
      <p:sp>
        <p:nvSpPr>
          <p:cNvPr id="3196" name="Google Shape;3196;p36"/>
          <p:cNvSpPr/>
          <p:nvPr/>
        </p:nvSpPr>
        <p:spPr>
          <a:xfrm>
            <a:off x="6263082" y="3590212"/>
            <a:ext cx="104929" cy="576673"/>
          </a:xfrm>
          <a:custGeom>
            <a:avLst/>
            <a:gdLst/>
            <a:ahLst/>
            <a:cxnLst/>
            <a:rect l="l" t="t" r="r" b="b"/>
            <a:pathLst>
              <a:path w="2045" h="11239" extrusionOk="0">
                <a:moveTo>
                  <a:pt x="384" y="1"/>
                </a:moveTo>
                <a:lnTo>
                  <a:pt x="1" y="1022"/>
                </a:lnTo>
                <a:lnTo>
                  <a:pt x="1533" y="11110"/>
                </a:lnTo>
                <a:lnTo>
                  <a:pt x="1916" y="11238"/>
                </a:lnTo>
                <a:lnTo>
                  <a:pt x="2044" y="10727"/>
                </a:lnTo>
                <a:lnTo>
                  <a:pt x="384"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197" name="Google Shape;3197;p36"/>
          <p:cNvSpPr/>
          <p:nvPr/>
        </p:nvSpPr>
        <p:spPr>
          <a:xfrm>
            <a:off x="6263082" y="3590212"/>
            <a:ext cx="104929" cy="576673"/>
          </a:xfrm>
          <a:custGeom>
            <a:avLst/>
            <a:gdLst/>
            <a:ahLst/>
            <a:cxnLst/>
            <a:rect l="l" t="t" r="r" b="b"/>
            <a:pathLst>
              <a:path w="2045" h="11239" fill="none" extrusionOk="0">
                <a:moveTo>
                  <a:pt x="1" y="1022"/>
                </a:moveTo>
                <a:lnTo>
                  <a:pt x="1533" y="11110"/>
                </a:lnTo>
                <a:lnTo>
                  <a:pt x="1916" y="11238"/>
                </a:lnTo>
                <a:lnTo>
                  <a:pt x="2044" y="10727"/>
                </a:lnTo>
                <a:lnTo>
                  <a:pt x="384" y="1"/>
                </a:lnTo>
                <a:lnTo>
                  <a:pt x="1" y="1022"/>
                </a:lnTo>
              </a:path>
            </a:pathLst>
          </a:custGeom>
          <a:noFill/>
          <a:ln>
            <a:noFill/>
          </a:ln>
        </p:spPr>
        <p:txBody>
          <a:bodyPr spcFirstLastPara="1" wrap="square" lIns="121900" tIns="121900" rIns="121900" bIns="121900" anchor="ctr" anchorCtr="0">
            <a:noAutofit/>
          </a:bodyPr>
          <a:lstStyle/>
          <a:p>
            <a:endParaRPr sz="2400"/>
          </a:p>
        </p:txBody>
      </p:sp>
      <p:sp>
        <p:nvSpPr>
          <p:cNvPr id="3198" name="Google Shape;3198;p36"/>
          <p:cNvSpPr/>
          <p:nvPr/>
        </p:nvSpPr>
        <p:spPr>
          <a:xfrm>
            <a:off x="6040335" y="4075113"/>
            <a:ext cx="150749" cy="117961"/>
          </a:xfrm>
          <a:custGeom>
            <a:avLst/>
            <a:gdLst/>
            <a:ahLst/>
            <a:cxnLst/>
            <a:rect l="l" t="t" r="r" b="b"/>
            <a:pathLst>
              <a:path w="2938" h="2299" extrusionOk="0">
                <a:moveTo>
                  <a:pt x="0" y="0"/>
                </a:moveTo>
                <a:lnTo>
                  <a:pt x="1533" y="2299"/>
                </a:lnTo>
                <a:lnTo>
                  <a:pt x="2937" y="1533"/>
                </a:lnTo>
                <a:lnTo>
                  <a:pt x="2937"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3199" name="Google Shape;3199;p36"/>
          <p:cNvSpPr/>
          <p:nvPr/>
        </p:nvSpPr>
        <p:spPr>
          <a:xfrm>
            <a:off x="6040335" y="4075113"/>
            <a:ext cx="78659" cy="117961"/>
          </a:xfrm>
          <a:custGeom>
            <a:avLst/>
            <a:gdLst/>
            <a:ahLst/>
            <a:cxnLst/>
            <a:rect l="l" t="t" r="r" b="b"/>
            <a:pathLst>
              <a:path w="1533" h="2299" extrusionOk="0">
                <a:moveTo>
                  <a:pt x="0" y="0"/>
                </a:moveTo>
                <a:lnTo>
                  <a:pt x="0" y="1533"/>
                </a:lnTo>
                <a:lnTo>
                  <a:pt x="1533" y="2299"/>
                </a:lnTo>
                <a:lnTo>
                  <a:pt x="1533" y="894"/>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00" name="Google Shape;3200;p36"/>
          <p:cNvSpPr/>
          <p:nvPr/>
        </p:nvSpPr>
        <p:spPr>
          <a:xfrm>
            <a:off x="6040335" y="4035808"/>
            <a:ext cx="150749" cy="85225"/>
          </a:xfrm>
          <a:custGeom>
            <a:avLst/>
            <a:gdLst/>
            <a:ahLst/>
            <a:cxnLst/>
            <a:rect l="l" t="t" r="r" b="b"/>
            <a:pathLst>
              <a:path w="2938" h="1661" extrusionOk="0">
                <a:moveTo>
                  <a:pt x="1533" y="0"/>
                </a:moveTo>
                <a:lnTo>
                  <a:pt x="0" y="766"/>
                </a:lnTo>
                <a:lnTo>
                  <a:pt x="1533" y="1660"/>
                </a:lnTo>
                <a:lnTo>
                  <a:pt x="2937" y="766"/>
                </a:lnTo>
                <a:lnTo>
                  <a:pt x="1533"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01" name="Google Shape;3201;p36"/>
          <p:cNvSpPr/>
          <p:nvPr/>
        </p:nvSpPr>
        <p:spPr>
          <a:xfrm>
            <a:off x="6125514" y="3904755"/>
            <a:ext cx="190052" cy="380053"/>
          </a:xfrm>
          <a:custGeom>
            <a:avLst/>
            <a:gdLst/>
            <a:ahLst/>
            <a:cxnLst/>
            <a:rect l="l" t="t" r="r" b="b"/>
            <a:pathLst>
              <a:path w="3704" h="7407" extrusionOk="0">
                <a:moveTo>
                  <a:pt x="3448" y="0"/>
                </a:moveTo>
                <a:lnTo>
                  <a:pt x="0" y="7407"/>
                </a:lnTo>
                <a:lnTo>
                  <a:pt x="383" y="7407"/>
                </a:lnTo>
                <a:lnTo>
                  <a:pt x="3576" y="639"/>
                </a:lnTo>
                <a:lnTo>
                  <a:pt x="3703" y="128"/>
                </a:lnTo>
                <a:lnTo>
                  <a:pt x="3448"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02" name="Google Shape;3202;p36"/>
          <p:cNvSpPr/>
          <p:nvPr/>
        </p:nvSpPr>
        <p:spPr>
          <a:xfrm>
            <a:off x="6138597" y="3911272"/>
            <a:ext cx="183536" cy="380104"/>
          </a:xfrm>
          <a:custGeom>
            <a:avLst/>
            <a:gdLst/>
            <a:ahLst/>
            <a:cxnLst/>
            <a:rect l="l" t="t" r="r" b="b"/>
            <a:pathLst>
              <a:path w="3577" h="7408" extrusionOk="0">
                <a:moveTo>
                  <a:pt x="3448" y="1"/>
                </a:moveTo>
                <a:lnTo>
                  <a:pt x="1" y="7407"/>
                </a:lnTo>
                <a:lnTo>
                  <a:pt x="511" y="7152"/>
                </a:lnTo>
                <a:lnTo>
                  <a:pt x="3576" y="639"/>
                </a:lnTo>
                <a:lnTo>
                  <a:pt x="3448"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03" name="Google Shape;3203;p36"/>
          <p:cNvSpPr/>
          <p:nvPr/>
        </p:nvSpPr>
        <p:spPr>
          <a:xfrm>
            <a:off x="5915799" y="3904755"/>
            <a:ext cx="196620" cy="380053"/>
          </a:xfrm>
          <a:custGeom>
            <a:avLst/>
            <a:gdLst/>
            <a:ahLst/>
            <a:cxnLst/>
            <a:rect l="l" t="t" r="r" b="b"/>
            <a:pathLst>
              <a:path w="3832" h="7407" extrusionOk="0">
                <a:moveTo>
                  <a:pt x="256" y="0"/>
                </a:moveTo>
                <a:lnTo>
                  <a:pt x="1" y="128"/>
                </a:lnTo>
                <a:lnTo>
                  <a:pt x="129" y="639"/>
                </a:lnTo>
                <a:lnTo>
                  <a:pt x="3321" y="7407"/>
                </a:lnTo>
                <a:lnTo>
                  <a:pt x="3832" y="7407"/>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04" name="Google Shape;3204;p36"/>
          <p:cNvSpPr/>
          <p:nvPr/>
        </p:nvSpPr>
        <p:spPr>
          <a:xfrm>
            <a:off x="5909283" y="3911272"/>
            <a:ext cx="190052" cy="380104"/>
          </a:xfrm>
          <a:custGeom>
            <a:avLst/>
            <a:gdLst/>
            <a:ahLst/>
            <a:cxnLst/>
            <a:rect l="l" t="t" r="r" b="b"/>
            <a:pathLst>
              <a:path w="3704" h="7408" extrusionOk="0">
                <a:moveTo>
                  <a:pt x="128" y="1"/>
                </a:moveTo>
                <a:lnTo>
                  <a:pt x="0" y="639"/>
                </a:lnTo>
                <a:lnTo>
                  <a:pt x="3193" y="7152"/>
                </a:lnTo>
                <a:lnTo>
                  <a:pt x="3703" y="7407"/>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05" name="Google Shape;3205;p36"/>
          <p:cNvSpPr/>
          <p:nvPr/>
        </p:nvSpPr>
        <p:spPr>
          <a:xfrm>
            <a:off x="6125514" y="3878536"/>
            <a:ext cx="190052" cy="124529"/>
          </a:xfrm>
          <a:custGeom>
            <a:avLst/>
            <a:gdLst/>
            <a:ahLst/>
            <a:cxnLst/>
            <a:rect l="l" t="t" r="r" b="b"/>
            <a:pathLst>
              <a:path w="3704" h="2427" extrusionOk="0">
                <a:moveTo>
                  <a:pt x="3320" y="1"/>
                </a:moveTo>
                <a:lnTo>
                  <a:pt x="0" y="2044"/>
                </a:lnTo>
                <a:lnTo>
                  <a:pt x="0" y="2427"/>
                </a:lnTo>
                <a:lnTo>
                  <a:pt x="3576" y="384"/>
                </a:lnTo>
                <a:lnTo>
                  <a:pt x="3703" y="256"/>
                </a:lnTo>
                <a:lnTo>
                  <a:pt x="3320"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06" name="Google Shape;3206;p36"/>
          <p:cNvSpPr/>
          <p:nvPr/>
        </p:nvSpPr>
        <p:spPr>
          <a:xfrm>
            <a:off x="6138597" y="3891619"/>
            <a:ext cx="176968" cy="124581"/>
          </a:xfrm>
          <a:custGeom>
            <a:avLst/>
            <a:gdLst/>
            <a:ahLst/>
            <a:cxnLst/>
            <a:rect l="l" t="t" r="r" b="b"/>
            <a:pathLst>
              <a:path w="3449" h="2428" extrusionOk="0">
                <a:moveTo>
                  <a:pt x="3448" y="1"/>
                </a:moveTo>
                <a:lnTo>
                  <a:pt x="1" y="1916"/>
                </a:lnTo>
                <a:lnTo>
                  <a:pt x="1" y="2427"/>
                </a:lnTo>
                <a:lnTo>
                  <a:pt x="3448" y="384"/>
                </a:lnTo>
                <a:lnTo>
                  <a:pt x="3448"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07" name="Google Shape;3207;p36"/>
          <p:cNvSpPr/>
          <p:nvPr/>
        </p:nvSpPr>
        <p:spPr>
          <a:xfrm>
            <a:off x="6118946" y="3642652"/>
            <a:ext cx="157316" cy="340749"/>
          </a:xfrm>
          <a:custGeom>
            <a:avLst/>
            <a:gdLst/>
            <a:ahLst/>
            <a:cxnLst/>
            <a:rect l="l" t="t" r="r" b="b"/>
            <a:pathLst>
              <a:path w="3066" h="6641" extrusionOk="0">
                <a:moveTo>
                  <a:pt x="2810" y="0"/>
                </a:moveTo>
                <a:lnTo>
                  <a:pt x="1" y="6641"/>
                </a:lnTo>
                <a:lnTo>
                  <a:pt x="511" y="6641"/>
                </a:lnTo>
                <a:lnTo>
                  <a:pt x="2938" y="639"/>
                </a:lnTo>
                <a:lnTo>
                  <a:pt x="3065" y="128"/>
                </a:lnTo>
                <a:lnTo>
                  <a:pt x="2810"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08" name="Google Shape;3208;p36"/>
          <p:cNvSpPr/>
          <p:nvPr/>
        </p:nvSpPr>
        <p:spPr>
          <a:xfrm>
            <a:off x="6132030" y="3649220"/>
            <a:ext cx="150749" cy="340749"/>
          </a:xfrm>
          <a:custGeom>
            <a:avLst/>
            <a:gdLst/>
            <a:ahLst/>
            <a:cxnLst/>
            <a:rect l="l" t="t" r="r" b="b"/>
            <a:pathLst>
              <a:path w="2938" h="6641" extrusionOk="0">
                <a:moveTo>
                  <a:pt x="2810" y="0"/>
                </a:moveTo>
                <a:lnTo>
                  <a:pt x="1" y="6640"/>
                </a:lnTo>
                <a:lnTo>
                  <a:pt x="512" y="6385"/>
                </a:lnTo>
                <a:lnTo>
                  <a:pt x="2938" y="639"/>
                </a:lnTo>
                <a:lnTo>
                  <a:pt x="281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09" name="Google Shape;3209;p36"/>
          <p:cNvSpPr/>
          <p:nvPr/>
        </p:nvSpPr>
        <p:spPr>
          <a:xfrm>
            <a:off x="5922367" y="3878536"/>
            <a:ext cx="190052" cy="124529"/>
          </a:xfrm>
          <a:custGeom>
            <a:avLst/>
            <a:gdLst/>
            <a:ahLst/>
            <a:cxnLst/>
            <a:rect l="l" t="t" r="r" b="b"/>
            <a:pathLst>
              <a:path w="3704" h="2427" extrusionOk="0">
                <a:moveTo>
                  <a:pt x="256" y="1"/>
                </a:moveTo>
                <a:lnTo>
                  <a:pt x="1" y="256"/>
                </a:lnTo>
                <a:lnTo>
                  <a:pt x="1" y="384"/>
                </a:lnTo>
                <a:lnTo>
                  <a:pt x="3704" y="2427"/>
                </a:lnTo>
                <a:lnTo>
                  <a:pt x="3704" y="2044"/>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10" name="Google Shape;3210;p36"/>
          <p:cNvSpPr/>
          <p:nvPr/>
        </p:nvSpPr>
        <p:spPr>
          <a:xfrm>
            <a:off x="5915799" y="3891619"/>
            <a:ext cx="176968" cy="124581"/>
          </a:xfrm>
          <a:custGeom>
            <a:avLst/>
            <a:gdLst/>
            <a:ahLst/>
            <a:cxnLst/>
            <a:rect l="l" t="t" r="r" b="b"/>
            <a:pathLst>
              <a:path w="3449" h="2428" extrusionOk="0">
                <a:moveTo>
                  <a:pt x="129" y="1"/>
                </a:moveTo>
                <a:lnTo>
                  <a:pt x="1" y="384"/>
                </a:lnTo>
                <a:lnTo>
                  <a:pt x="3449" y="2427"/>
                </a:lnTo>
                <a:lnTo>
                  <a:pt x="3449" y="1916"/>
                </a:lnTo>
                <a:lnTo>
                  <a:pt x="129"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11" name="Google Shape;3211;p36"/>
          <p:cNvSpPr/>
          <p:nvPr/>
        </p:nvSpPr>
        <p:spPr>
          <a:xfrm>
            <a:off x="5961673" y="3642652"/>
            <a:ext cx="157316" cy="340749"/>
          </a:xfrm>
          <a:custGeom>
            <a:avLst/>
            <a:gdLst/>
            <a:ahLst/>
            <a:cxnLst/>
            <a:rect l="l" t="t" r="r" b="b"/>
            <a:pathLst>
              <a:path w="3066" h="6641" extrusionOk="0">
                <a:moveTo>
                  <a:pt x="256" y="0"/>
                </a:moveTo>
                <a:lnTo>
                  <a:pt x="1" y="128"/>
                </a:lnTo>
                <a:lnTo>
                  <a:pt x="129" y="639"/>
                </a:lnTo>
                <a:lnTo>
                  <a:pt x="2555" y="6641"/>
                </a:lnTo>
                <a:lnTo>
                  <a:pt x="3066" y="6641"/>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12" name="Google Shape;3212;p36"/>
          <p:cNvSpPr/>
          <p:nvPr/>
        </p:nvSpPr>
        <p:spPr>
          <a:xfrm>
            <a:off x="5955156" y="3649220"/>
            <a:ext cx="150749" cy="340749"/>
          </a:xfrm>
          <a:custGeom>
            <a:avLst/>
            <a:gdLst/>
            <a:ahLst/>
            <a:cxnLst/>
            <a:rect l="l" t="t" r="r" b="b"/>
            <a:pathLst>
              <a:path w="2938" h="6641" extrusionOk="0">
                <a:moveTo>
                  <a:pt x="128" y="0"/>
                </a:moveTo>
                <a:lnTo>
                  <a:pt x="0" y="639"/>
                </a:lnTo>
                <a:lnTo>
                  <a:pt x="2426" y="6385"/>
                </a:lnTo>
                <a:lnTo>
                  <a:pt x="2937" y="6640"/>
                </a:lnTo>
                <a:lnTo>
                  <a:pt x="128"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13" name="Google Shape;3213;p36"/>
          <p:cNvSpPr/>
          <p:nvPr/>
        </p:nvSpPr>
        <p:spPr>
          <a:xfrm>
            <a:off x="6118946" y="3603347"/>
            <a:ext cx="268711" cy="707668"/>
          </a:xfrm>
          <a:custGeom>
            <a:avLst/>
            <a:gdLst/>
            <a:ahLst/>
            <a:cxnLst/>
            <a:rect l="l" t="t" r="r" b="b"/>
            <a:pathLst>
              <a:path w="5237" h="13792" extrusionOk="0">
                <a:moveTo>
                  <a:pt x="3704" y="0"/>
                </a:moveTo>
                <a:lnTo>
                  <a:pt x="1" y="2171"/>
                </a:lnTo>
                <a:lnTo>
                  <a:pt x="1" y="13791"/>
                </a:lnTo>
                <a:lnTo>
                  <a:pt x="511" y="13408"/>
                </a:lnTo>
                <a:lnTo>
                  <a:pt x="511" y="2554"/>
                </a:lnTo>
                <a:lnTo>
                  <a:pt x="3193" y="1022"/>
                </a:lnTo>
                <a:lnTo>
                  <a:pt x="4725" y="10982"/>
                </a:lnTo>
                <a:lnTo>
                  <a:pt x="5236" y="10727"/>
                </a:lnTo>
                <a:lnTo>
                  <a:pt x="3704"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14" name="Google Shape;3214;p36"/>
          <p:cNvSpPr/>
          <p:nvPr/>
        </p:nvSpPr>
        <p:spPr>
          <a:xfrm>
            <a:off x="6118946" y="3603347"/>
            <a:ext cx="268711" cy="707668"/>
          </a:xfrm>
          <a:custGeom>
            <a:avLst/>
            <a:gdLst/>
            <a:ahLst/>
            <a:cxnLst/>
            <a:rect l="l" t="t" r="r" b="b"/>
            <a:pathLst>
              <a:path w="5237" h="13792" fill="none" extrusionOk="0">
                <a:moveTo>
                  <a:pt x="511" y="2554"/>
                </a:moveTo>
                <a:lnTo>
                  <a:pt x="3193" y="1022"/>
                </a:lnTo>
                <a:lnTo>
                  <a:pt x="4725" y="10982"/>
                </a:lnTo>
                <a:lnTo>
                  <a:pt x="5236" y="10727"/>
                </a:lnTo>
                <a:lnTo>
                  <a:pt x="3704" y="0"/>
                </a:lnTo>
                <a:lnTo>
                  <a:pt x="1" y="2171"/>
                </a:lnTo>
                <a:lnTo>
                  <a:pt x="1" y="13791"/>
                </a:lnTo>
                <a:lnTo>
                  <a:pt x="511" y="13408"/>
                </a:lnTo>
                <a:lnTo>
                  <a:pt x="511" y="2554"/>
                </a:lnTo>
              </a:path>
            </a:pathLst>
          </a:custGeom>
          <a:noFill/>
          <a:ln>
            <a:noFill/>
          </a:ln>
        </p:spPr>
        <p:txBody>
          <a:bodyPr spcFirstLastPara="1" wrap="square" lIns="121900" tIns="121900" rIns="121900" bIns="121900" anchor="ctr" anchorCtr="0">
            <a:noAutofit/>
          </a:bodyPr>
          <a:lstStyle/>
          <a:p>
            <a:endParaRPr sz="2400"/>
          </a:p>
        </p:txBody>
      </p:sp>
      <p:sp>
        <p:nvSpPr>
          <p:cNvPr id="3215" name="Google Shape;3215;p36"/>
          <p:cNvSpPr/>
          <p:nvPr/>
        </p:nvSpPr>
        <p:spPr>
          <a:xfrm>
            <a:off x="5843756" y="3603347"/>
            <a:ext cx="275227" cy="707668"/>
          </a:xfrm>
          <a:custGeom>
            <a:avLst/>
            <a:gdLst/>
            <a:ahLst/>
            <a:cxnLst/>
            <a:rect l="l" t="t" r="r" b="b"/>
            <a:pathLst>
              <a:path w="5364" h="13792" extrusionOk="0">
                <a:moveTo>
                  <a:pt x="1660" y="0"/>
                </a:moveTo>
                <a:lnTo>
                  <a:pt x="0" y="10727"/>
                </a:lnTo>
                <a:lnTo>
                  <a:pt x="639" y="10982"/>
                </a:lnTo>
                <a:lnTo>
                  <a:pt x="2171" y="1022"/>
                </a:lnTo>
                <a:lnTo>
                  <a:pt x="4853" y="2554"/>
                </a:lnTo>
                <a:lnTo>
                  <a:pt x="4853" y="13408"/>
                </a:lnTo>
                <a:lnTo>
                  <a:pt x="5364" y="13791"/>
                </a:lnTo>
                <a:lnTo>
                  <a:pt x="5364" y="2171"/>
                </a:lnTo>
                <a:lnTo>
                  <a:pt x="166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16" name="Google Shape;3216;p36"/>
          <p:cNvSpPr/>
          <p:nvPr/>
        </p:nvSpPr>
        <p:spPr>
          <a:xfrm>
            <a:off x="5843756" y="3603347"/>
            <a:ext cx="275227" cy="707668"/>
          </a:xfrm>
          <a:custGeom>
            <a:avLst/>
            <a:gdLst/>
            <a:ahLst/>
            <a:cxnLst/>
            <a:rect l="l" t="t" r="r" b="b"/>
            <a:pathLst>
              <a:path w="5364" h="13792" fill="none" extrusionOk="0">
                <a:moveTo>
                  <a:pt x="4853" y="2554"/>
                </a:moveTo>
                <a:lnTo>
                  <a:pt x="2171" y="1022"/>
                </a:lnTo>
                <a:lnTo>
                  <a:pt x="639" y="10982"/>
                </a:lnTo>
                <a:lnTo>
                  <a:pt x="0" y="10727"/>
                </a:lnTo>
                <a:lnTo>
                  <a:pt x="1660" y="0"/>
                </a:lnTo>
                <a:lnTo>
                  <a:pt x="5364" y="2171"/>
                </a:lnTo>
                <a:lnTo>
                  <a:pt x="5364" y="13791"/>
                </a:lnTo>
                <a:lnTo>
                  <a:pt x="4853" y="13408"/>
                </a:lnTo>
                <a:lnTo>
                  <a:pt x="4853" y="2554"/>
                </a:lnTo>
              </a:path>
            </a:pathLst>
          </a:custGeom>
          <a:noFill/>
          <a:ln>
            <a:noFill/>
          </a:ln>
        </p:spPr>
        <p:txBody>
          <a:bodyPr spcFirstLastPara="1" wrap="square" lIns="121900" tIns="121900" rIns="121900" bIns="121900" anchor="ctr" anchorCtr="0">
            <a:noAutofit/>
          </a:bodyPr>
          <a:lstStyle/>
          <a:p>
            <a:endParaRPr sz="2400"/>
          </a:p>
        </p:txBody>
      </p:sp>
      <p:sp>
        <p:nvSpPr>
          <p:cNvPr id="3217" name="Google Shape;3217;p36"/>
          <p:cNvSpPr/>
          <p:nvPr/>
        </p:nvSpPr>
        <p:spPr>
          <a:xfrm>
            <a:off x="5909283" y="3583695"/>
            <a:ext cx="412840" cy="144181"/>
          </a:xfrm>
          <a:custGeom>
            <a:avLst/>
            <a:gdLst/>
            <a:ahLst/>
            <a:cxnLst/>
            <a:rect l="l" t="t" r="r" b="b"/>
            <a:pathLst>
              <a:path w="8046" h="2810" extrusionOk="0">
                <a:moveTo>
                  <a:pt x="0" y="0"/>
                </a:moveTo>
                <a:lnTo>
                  <a:pt x="4087" y="2809"/>
                </a:lnTo>
                <a:lnTo>
                  <a:pt x="8045" y="511"/>
                </a:lnTo>
                <a:lnTo>
                  <a:pt x="8045"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218" name="Google Shape;3218;p36"/>
          <p:cNvSpPr/>
          <p:nvPr/>
        </p:nvSpPr>
        <p:spPr>
          <a:xfrm>
            <a:off x="5909283" y="3583695"/>
            <a:ext cx="412840" cy="144181"/>
          </a:xfrm>
          <a:custGeom>
            <a:avLst/>
            <a:gdLst/>
            <a:ahLst/>
            <a:cxnLst/>
            <a:rect l="l" t="t" r="r" b="b"/>
            <a:pathLst>
              <a:path w="8046" h="2810" fill="none" extrusionOk="0">
                <a:moveTo>
                  <a:pt x="0" y="0"/>
                </a:moveTo>
                <a:lnTo>
                  <a:pt x="8045" y="0"/>
                </a:lnTo>
                <a:lnTo>
                  <a:pt x="8045" y="511"/>
                </a:lnTo>
                <a:lnTo>
                  <a:pt x="4087" y="2809"/>
                </a:lnTo>
                <a:lnTo>
                  <a:pt x="0" y="0"/>
                </a:lnTo>
              </a:path>
            </a:pathLst>
          </a:custGeom>
          <a:noFill/>
          <a:ln>
            <a:noFill/>
          </a:ln>
        </p:spPr>
        <p:txBody>
          <a:bodyPr spcFirstLastPara="1" wrap="square" lIns="121900" tIns="121900" rIns="121900" bIns="121900" anchor="ctr" anchorCtr="0">
            <a:noAutofit/>
          </a:bodyPr>
          <a:lstStyle/>
          <a:p>
            <a:endParaRPr sz="2400"/>
          </a:p>
        </p:txBody>
      </p:sp>
      <p:sp>
        <p:nvSpPr>
          <p:cNvPr id="3219" name="Google Shape;3219;p36"/>
          <p:cNvSpPr/>
          <p:nvPr/>
        </p:nvSpPr>
        <p:spPr>
          <a:xfrm>
            <a:off x="5909283" y="3583695"/>
            <a:ext cx="209704" cy="144181"/>
          </a:xfrm>
          <a:custGeom>
            <a:avLst/>
            <a:gdLst/>
            <a:ahLst/>
            <a:cxnLst/>
            <a:rect l="l" t="t" r="r" b="b"/>
            <a:pathLst>
              <a:path w="4087" h="2810" extrusionOk="0">
                <a:moveTo>
                  <a:pt x="0" y="0"/>
                </a:moveTo>
                <a:lnTo>
                  <a:pt x="0" y="511"/>
                </a:lnTo>
                <a:lnTo>
                  <a:pt x="4087" y="2809"/>
                </a:lnTo>
                <a:lnTo>
                  <a:pt x="4087" y="2426"/>
                </a:lnTo>
                <a:lnTo>
                  <a:pt x="0"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220" name="Google Shape;3220;p36"/>
          <p:cNvSpPr/>
          <p:nvPr/>
        </p:nvSpPr>
        <p:spPr>
          <a:xfrm>
            <a:off x="5909283" y="3583695"/>
            <a:ext cx="209704" cy="144181"/>
          </a:xfrm>
          <a:custGeom>
            <a:avLst/>
            <a:gdLst/>
            <a:ahLst/>
            <a:cxnLst/>
            <a:rect l="l" t="t" r="r" b="b"/>
            <a:pathLst>
              <a:path w="4087" h="2810" fill="none" extrusionOk="0">
                <a:moveTo>
                  <a:pt x="4087" y="2809"/>
                </a:moveTo>
                <a:lnTo>
                  <a:pt x="0" y="511"/>
                </a:lnTo>
                <a:lnTo>
                  <a:pt x="0" y="0"/>
                </a:lnTo>
                <a:lnTo>
                  <a:pt x="4087" y="2426"/>
                </a:lnTo>
                <a:lnTo>
                  <a:pt x="4087" y="2809"/>
                </a:lnTo>
              </a:path>
            </a:pathLst>
          </a:custGeom>
          <a:noFill/>
          <a:ln>
            <a:noFill/>
          </a:ln>
        </p:spPr>
        <p:txBody>
          <a:bodyPr spcFirstLastPara="1" wrap="square" lIns="121900" tIns="121900" rIns="121900" bIns="121900" anchor="ctr" anchorCtr="0">
            <a:noAutofit/>
          </a:bodyPr>
          <a:lstStyle/>
          <a:p>
            <a:endParaRPr sz="2400"/>
          </a:p>
        </p:txBody>
      </p:sp>
      <p:sp>
        <p:nvSpPr>
          <p:cNvPr id="3221" name="Google Shape;3221;p36"/>
          <p:cNvSpPr/>
          <p:nvPr/>
        </p:nvSpPr>
        <p:spPr>
          <a:xfrm>
            <a:off x="5909283" y="3465728"/>
            <a:ext cx="412840" cy="242491"/>
          </a:xfrm>
          <a:custGeom>
            <a:avLst/>
            <a:gdLst/>
            <a:ahLst/>
            <a:cxnLst/>
            <a:rect l="l" t="t" r="r" b="b"/>
            <a:pathLst>
              <a:path w="8046" h="4726" extrusionOk="0">
                <a:moveTo>
                  <a:pt x="4087" y="1"/>
                </a:moveTo>
                <a:lnTo>
                  <a:pt x="0" y="2299"/>
                </a:lnTo>
                <a:lnTo>
                  <a:pt x="4087" y="4725"/>
                </a:lnTo>
                <a:lnTo>
                  <a:pt x="8045" y="2299"/>
                </a:lnTo>
                <a:lnTo>
                  <a:pt x="4087"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222" name="Google Shape;3222;p36"/>
          <p:cNvSpPr/>
          <p:nvPr/>
        </p:nvSpPr>
        <p:spPr>
          <a:xfrm>
            <a:off x="5909283" y="3465728"/>
            <a:ext cx="412840" cy="242491"/>
          </a:xfrm>
          <a:custGeom>
            <a:avLst/>
            <a:gdLst/>
            <a:ahLst/>
            <a:cxnLst/>
            <a:rect l="l" t="t" r="r" b="b"/>
            <a:pathLst>
              <a:path w="8046" h="4726" fill="none" extrusionOk="0">
                <a:moveTo>
                  <a:pt x="4087" y="4725"/>
                </a:moveTo>
                <a:lnTo>
                  <a:pt x="0" y="2299"/>
                </a:lnTo>
                <a:lnTo>
                  <a:pt x="4087" y="1"/>
                </a:lnTo>
                <a:lnTo>
                  <a:pt x="8045" y="2299"/>
                </a:lnTo>
                <a:lnTo>
                  <a:pt x="4087" y="4725"/>
                </a:lnTo>
              </a:path>
            </a:pathLst>
          </a:custGeom>
          <a:noFill/>
          <a:ln>
            <a:noFill/>
          </a:ln>
        </p:spPr>
        <p:txBody>
          <a:bodyPr spcFirstLastPara="1" wrap="square" lIns="121900" tIns="121900" rIns="121900" bIns="121900" anchor="ctr" anchorCtr="0">
            <a:noAutofit/>
          </a:bodyPr>
          <a:lstStyle/>
          <a:p>
            <a:endParaRPr sz="2400"/>
          </a:p>
        </p:txBody>
      </p:sp>
      <p:sp>
        <p:nvSpPr>
          <p:cNvPr id="3223" name="Google Shape;3223;p36"/>
          <p:cNvSpPr/>
          <p:nvPr/>
        </p:nvSpPr>
        <p:spPr>
          <a:xfrm>
            <a:off x="5928936" y="3478865"/>
            <a:ext cx="373537" cy="216220"/>
          </a:xfrm>
          <a:custGeom>
            <a:avLst/>
            <a:gdLst/>
            <a:ahLst/>
            <a:cxnLst/>
            <a:rect l="l" t="t" r="r" b="b"/>
            <a:pathLst>
              <a:path w="7280" h="4214" extrusionOk="0">
                <a:moveTo>
                  <a:pt x="3704" y="0"/>
                </a:moveTo>
                <a:lnTo>
                  <a:pt x="0" y="2043"/>
                </a:lnTo>
                <a:lnTo>
                  <a:pt x="3704" y="4214"/>
                </a:lnTo>
                <a:lnTo>
                  <a:pt x="7279" y="2043"/>
                </a:lnTo>
                <a:lnTo>
                  <a:pt x="3704" y="0"/>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3224" name="Google Shape;3224;p36"/>
          <p:cNvSpPr/>
          <p:nvPr/>
        </p:nvSpPr>
        <p:spPr>
          <a:xfrm>
            <a:off x="5928936" y="3478865"/>
            <a:ext cx="373537" cy="216220"/>
          </a:xfrm>
          <a:custGeom>
            <a:avLst/>
            <a:gdLst/>
            <a:ahLst/>
            <a:cxnLst/>
            <a:rect l="l" t="t" r="r" b="b"/>
            <a:pathLst>
              <a:path w="7280" h="4214" fill="none" extrusionOk="0">
                <a:moveTo>
                  <a:pt x="3704" y="0"/>
                </a:moveTo>
                <a:lnTo>
                  <a:pt x="0" y="2043"/>
                </a:lnTo>
                <a:lnTo>
                  <a:pt x="3704" y="4214"/>
                </a:lnTo>
                <a:lnTo>
                  <a:pt x="7279" y="2043"/>
                </a:lnTo>
                <a:lnTo>
                  <a:pt x="3704" y="0"/>
                </a:lnTo>
              </a:path>
            </a:pathLst>
          </a:custGeom>
          <a:noFill/>
          <a:ln>
            <a:noFill/>
          </a:ln>
        </p:spPr>
        <p:txBody>
          <a:bodyPr spcFirstLastPara="1" wrap="square" lIns="121900" tIns="121900" rIns="121900" bIns="121900" anchor="ctr" anchorCtr="0">
            <a:noAutofit/>
          </a:bodyPr>
          <a:lstStyle/>
          <a:p>
            <a:endParaRPr sz="2400"/>
          </a:p>
        </p:txBody>
      </p:sp>
      <p:sp>
        <p:nvSpPr>
          <p:cNvPr id="3225" name="Google Shape;3225;p36"/>
          <p:cNvSpPr/>
          <p:nvPr/>
        </p:nvSpPr>
        <p:spPr>
          <a:xfrm>
            <a:off x="5948589" y="3341245"/>
            <a:ext cx="163833" cy="235924"/>
          </a:xfrm>
          <a:custGeom>
            <a:avLst/>
            <a:gdLst/>
            <a:ahLst/>
            <a:cxnLst/>
            <a:rect l="l" t="t" r="r" b="b"/>
            <a:pathLst>
              <a:path w="3193" h="4598" extrusionOk="0">
                <a:moveTo>
                  <a:pt x="2937" y="0"/>
                </a:moveTo>
                <a:lnTo>
                  <a:pt x="0" y="4597"/>
                </a:lnTo>
                <a:lnTo>
                  <a:pt x="384" y="4597"/>
                </a:lnTo>
                <a:lnTo>
                  <a:pt x="3065" y="511"/>
                </a:lnTo>
                <a:lnTo>
                  <a:pt x="3193" y="128"/>
                </a:lnTo>
                <a:lnTo>
                  <a:pt x="2937"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26" name="Google Shape;3226;p36"/>
          <p:cNvSpPr/>
          <p:nvPr/>
        </p:nvSpPr>
        <p:spPr>
          <a:xfrm>
            <a:off x="5961672" y="3347813"/>
            <a:ext cx="150749" cy="235924"/>
          </a:xfrm>
          <a:custGeom>
            <a:avLst/>
            <a:gdLst/>
            <a:ahLst/>
            <a:cxnLst/>
            <a:rect l="l" t="t" r="r" b="b"/>
            <a:pathLst>
              <a:path w="2938" h="4598" extrusionOk="0">
                <a:moveTo>
                  <a:pt x="2938" y="0"/>
                </a:moveTo>
                <a:lnTo>
                  <a:pt x="1" y="4597"/>
                </a:lnTo>
                <a:lnTo>
                  <a:pt x="1" y="4597"/>
                </a:lnTo>
                <a:lnTo>
                  <a:pt x="256" y="4342"/>
                </a:lnTo>
                <a:lnTo>
                  <a:pt x="2938" y="383"/>
                </a:lnTo>
                <a:lnTo>
                  <a:pt x="293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27" name="Google Shape;3227;p36"/>
          <p:cNvSpPr/>
          <p:nvPr/>
        </p:nvSpPr>
        <p:spPr>
          <a:xfrm>
            <a:off x="6125514" y="3341245"/>
            <a:ext cx="157265" cy="235924"/>
          </a:xfrm>
          <a:custGeom>
            <a:avLst/>
            <a:gdLst/>
            <a:ahLst/>
            <a:cxnLst/>
            <a:rect l="l" t="t" r="r" b="b"/>
            <a:pathLst>
              <a:path w="3065" h="4598" extrusionOk="0">
                <a:moveTo>
                  <a:pt x="128" y="0"/>
                </a:moveTo>
                <a:lnTo>
                  <a:pt x="0" y="128"/>
                </a:lnTo>
                <a:lnTo>
                  <a:pt x="0" y="511"/>
                </a:lnTo>
                <a:lnTo>
                  <a:pt x="2810" y="4597"/>
                </a:lnTo>
                <a:lnTo>
                  <a:pt x="3065" y="4597"/>
                </a:lnTo>
                <a:lnTo>
                  <a:pt x="128"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28" name="Google Shape;3228;p36"/>
          <p:cNvSpPr/>
          <p:nvPr/>
        </p:nvSpPr>
        <p:spPr>
          <a:xfrm>
            <a:off x="6118946" y="3347813"/>
            <a:ext cx="157316" cy="235924"/>
          </a:xfrm>
          <a:custGeom>
            <a:avLst/>
            <a:gdLst/>
            <a:ahLst/>
            <a:cxnLst/>
            <a:rect l="l" t="t" r="r" b="b"/>
            <a:pathLst>
              <a:path w="3066" h="4598" extrusionOk="0">
                <a:moveTo>
                  <a:pt x="128" y="0"/>
                </a:moveTo>
                <a:lnTo>
                  <a:pt x="1" y="383"/>
                </a:lnTo>
                <a:lnTo>
                  <a:pt x="2682" y="4342"/>
                </a:lnTo>
                <a:lnTo>
                  <a:pt x="3065" y="4597"/>
                </a:lnTo>
                <a:lnTo>
                  <a:pt x="128"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29" name="Google Shape;3229;p36"/>
          <p:cNvSpPr/>
          <p:nvPr/>
        </p:nvSpPr>
        <p:spPr>
          <a:xfrm>
            <a:off x="5981326" y="3315025"/>
            <a:ext cx="131097" cy="85225"/>
          </a:xfrm>
          <a:custGeom>
            <a:avLst/>
            <a:gdLst/>
            <a:ahLst/>
            <a:cxnLst/>
            <a:rect l="l" t="t" r="r" b="b"/>
            <a:pathLst>
              <a:path w="2555" h="1661" extrusionOk="0">
                <a:moveTo>
                  <a:pt x="2299" y="1"/>
                </a:moveTo>
                <a:lnTo>
                  <a:pt x="1" y="1405"/>
                </a:lnTo>
                <a:lnTo>
                  <a:pt x="1" y="1661"/>
                </a:lnTo>
                <a:lnTo>
                  <a:pt x="2427" y="256"/>
                </a:lnTo>
                <a:lnTo>
                  <a:pt x="2555" y="128"/>
                </a:lnTo>
                <a:lnTo>
                  <a:pt x="229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30" name="Google Shape;3230;p36"/>
          <p:cNvSpPr/>
          <p:nvPr/>
        </p:nvSpPr>
        <p:spPr>
          <a:xfrm>
            <a:off x="5987894" y="3321593"/>
            <a:ext cx="124529" cy="85225"/>
          </a:xfrm>
          <a:custGeom>
            <a:avLst/>
            <a:gdLst/>
            <a:ahLst/>
            <a:cxnLst/>
            <a:rect l="l" t="t" r="r" b="b"/>
            <a:pathLst>
              <a:path w="2427" h="1661" extrusionOk="0">
                <a:moveTo>
                  <a:pt x="2427" y="0"/>
                </a:moveTo>
                <a:lnTo>
                  <a:pt x="1" y="1405"/>
                </a:lnTo>
                <a:lnTo>
                  <a:pt x="1" y="1660"/>
                </a:lnTo>
                <a:lnTo>
                  <a:pt x="2427" y="256"/>
                </a:lnTo>
                <a:lnTo>
                  <a:pt x="2427"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31" name="Google Shape;3231;p36"/>
          <p:cNvSpPr/>
          <p:nvPr/>
        </p:nvSpPr>
        <p:spPr>
          <a:xfrm>
            <a:off x="5974809" y="3190541"/>
            <a:ext cx="131097" cy="196620"/>
          </a:xfrm>
          <a:custGeom>
            <a:avLst/>
            <a:gdLst/>
            <a:ahLst/>
            <a:cxnLst/>
            <a:rect l="l" t="t" r="r" b="b"/>
            <a:pathLst>
              <a:path w="2555" h="3832" extrusionOk="0">
                <a:moveTo>
                  <a:pt x="2426" y="0"/>
                </a:moveTo>
                <a:lnTo>
                  <a:pt x="0" y="3831"/>
                </a:lnTo>
                <a:lnTo>
                  <a:pt x="383" y="3831"/>
                </a:lnTo>
                <a:lnTo>
                  <a:pt x="2554" y="511"/>
                </a:lnTo>
                <a:lnTo>
                  <a:pt x="2554" y="128"/>
                </a:lnTo>
                <a:lnTo>
                  <a:pt x="242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32" name="Google Shape;3232;p36"/>
          <p:cNvSpPr/>
          <p:nvPr/>
        </p:nvSpPr>
        <p:spPr>
          <a:xfrm>
            <a:off x="5987894" y="3197108"/>
            <a:ext cx="124529" cy="196568"/>
          </a:xfrm>
          <a:custGeom>
            <a:avLst/>
            <a:gdLst/>
            <a:ahLst/>
            <a:cxnLst/>
            <a:rect l="l" t="t" r="r" b="b"/>
            <a:pathLst>
              <a:path w="2427" h="3831" extrusionOk="0">
                <a:moveTo>
                  <a:pt x="2299" y="0"/>
                </a:moveTo>
                <a:lnTo>
                  <a:pt x="1" y="3831"/>
                </a:lnTo>
                <a:lnTo>
                  <a:pt x="384" y="3576"/>
                </a:lnTo>
                <a:lnTo>
                  <a:pt x="2427" y="383"/>
                </a:lnTo>
                <a:lnTo>
                  <a:pt x="2299"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33" name="Google Shape;3233;p36"/>
          <p:cNvSpPr/>
          <p:nvPr/>
        </p:nvSpPr>
        <p:spPr>
          <a:xfrm>
            <a:off x="6125514" y="3315025"/>
            <a:ext cx="131097" cy="85225"/>
          </a:xfrm>
          <a:custGeom>
            <a:avLst/>
            <a:gdLst/>
            <a:ahLst/>
            <a:cxnLst/>
            <a:rect l="l" t="t" r="r" b="b"/>
            <a:pathLst>
              <a:path w="2555" h="1661" extrusionOk="0">
                <a:moveTo>
                  <a:pt x="128" y="1"/>
                </a:moveTo>
                <a:lnTo>
                  <a:pt x="0" y="128"/>
                </a:lnTo>
                <a:lnTo>
                  <a:pt x="0" y="256"/>
                </a:lnTo>
                <a:lnTo>
                  <a:pt x="2554" y="1661"/>
                </a:lnTo>
                <a:lnTo>
                  <a:pt x="2554" y="1405"/>
                </a:lnTo>
                <a:lnTo>
                  <a:pt x="128"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34" name="Google Shape;3234;p36"/>
          <p:cNvSpPr/>
          <p:nvPr/>
        </p:nvSpPr>
        <p:spPr>
          <a:xfrm>
            <a:off x="6118946" y="3321593"/>
            <a:ext cx="124529" cy="85225"/>
          </a:xfrm>
          <a:custGeom>
            <a:avLst/>
            <a:gdLst/>
            <a:ahLst/>
            <a:cxnLst/>
            <a:rect l="l" t="t" r="r" b="b"/>
            <a:pathLst>
              <a:path w="2427" h="1661" extrusionOk="0">
                <a:moveTo>
                  <a:pt x="128" y="0"/>
                </a:moveTo>
                <a:lnTo>
                  <a:pt x="1" y="383"/>
                </a:lnTo>
                <a:lnTo>
                  <a:pt x="2427" y="1660"/>
                </a:lnTo>
                <a:lnTo>
                  <a:pt x="2427" y="1405"/>
                </a:lnTo>
                <a:lnTo>
                  <a:pt x="128"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35" name="Google Shape;3235;p36"/>
          <p:cNvSpPr/>
          <p:nvPr/>
        </p:nvSpPr>
        <p:spPr>
          <a:xfrm>
            <a:off x="6125514" y="3190541"/>
            <a:ext cx="131097" cy="196620"/>
          </a:xfrm>
          <a:custGeom>
            <a:avLst/>
            <a:gdLst/>
            <a:ahLst/>
            <a:cxnLst/>
            <a:rect l="l" t="t" r="r" b="b"/>
            <a:pathLst>
              <a:path w="2555" h="3832" extrusionOk="0">
                <a:moveTo>
                  <a:pt x="128" y="0"/>
                </a:moveTo>
                <a:lnTo>
                  <a:pt x="0" y="128"/>
                </a:lnTo>
                <a:lnTo>
                  <a:pt x="128" y="511"/>
                </a:lnTo>
                <a:lnTo>
                  <a:pt x="2171" y="3831"/>
                </a:lnTo>
                <a:lnTo>
                  <a:pt x="2554" y="3831"/>
                </a:lnTo>
                <a:lnTo>
                  <a:pt x="128"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36" name="Google Shape;3236;p36"/>
          <p:cNvSpPr/>
          <p:nvPr/>
        </p:nvSpPr>
        <p:spPr>
          <a:xfrm>
            <a:off x="6118946" y="3197108"/>
            <a:ext cx="131097" cy="196568"/>
          </a:xfrm>
          <a:custGeom>
            <a:avLst/>
            <a:gdLst/>
            <a:ahLst/>
            <a:cxnLst/>
            <a:rect l="l" t="t" r="r" b="b"/>
            <a:pathLst>
              <a:path w="2555" h="3831" extrusionOk="0">
                <a:moveTo>
                  <a:pt x="128" y="0"/>
                </a:moveTo>
                <a:lnTo>
                  <a:pt x="1" y="383"/>
                </a:lnTo>
                <a:lnTo>
                  <a:pt x="2171" y="3576"/>
                </a:lnTo>
                <a:lnTo>
                  <a:pt x="2555" y="3831"/>
                </a:lnTo>
                <a:lnTo>
                  <a:pt x="128"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37" name="Google Shape;3237;p36"/>
          <p:cNvSpPr/>
          <p:nvPr/>
        </p:nvSpPr>
        <p:spPr>
          <a:xfrm>
            <a:off x="5942020" y="3203626"/>
            <a:ext cx="78709" cy="393188"/>
          </a:xfrm>
          <a:custGeom>
            <a:avLst/>
            <a:gdLst/>
            <a:ahLst/>
            <a:cxnLst/>
            <a:rect l="l" t="t" r="r" b="b"/>
            <a:pathLst>
              <a:path w="1534" h="7663" extrusionOk="0">
                <a:moveTo>
                  <a:pt x="1150" y="1"/>
                </a:moveTo>
                <a:lnTo>
                  <a:pt x="1" y="7279"/>
                </a:lnTo>
                <a:lnTo>
                  <a:pt x="128" y="7663"/>
                </a:lnTo>
                <a:lnTo>
                  <a:pt x="512" y="7535"/>
                </a:lnTo>
                <a:lnTo>
                  <a:pt x="1533" y="639"/>
                </a:lnTo>
                <a:lnTo>
                  <a:pt x="1150"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38" name="Google Shape;3238;p36"/>
          <p:cNvSpPr/>
          <p:nvPr/>
        </p:nvSpPr>
        <p:spPr>
          <a:xfrm>
            <a:off x="6217260" y="3203626"/>
            <a:ext cx="72091" cy="393188"/>
          </a:xfrm>
          <a:custGeom>
            <a:avLst/>
            <a:gdLst/>
            <a:ahLst/>
            <a:cxnLst/>
            <a:rect l="l" t="t" r="r" b="b"/>
            <a:pathLst>
              <a:path w="1405" h="7663" extrusionOk="0">
                <a:moveTo>
                  <a:pt x="255" y="1"/>
                </a:moveTo>
                <a:lnTo>
                  <a:pt x="0" y="639"/>
                </a:lnTo>
                <a:lnTo>
                  <a:pt x="1022" y="7535"/>
                </a:lnTo>
                <a:lnTo>
                  <a:pt x="1277" y="7663"/>
                </a:lnTo>
                <a:lnTo>
                  <a:pt x="1405" y="7279"/>
                </a:lnTo>
                <a:lnTo>
                  <a:pt x="255"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39" name="Google Shape;3239;p36"/>
          <p:cNvSpPr/>
          <p:nvPr/>
        </p:nvSpPr>
        <p:spPr>
          <a:xfrm>
            <a:off x="6040335" y="3511602"/>
            <a:ext cx="150749" cy="118013"/>
          </a:xfrm>
          <a:custGeom>
            <a:avLst/>
            <a:gdLst/>
            <a:ahLst/>
            <a:cxnLst/>
            <a:rect l="l" t="t" r="r" b="b"/>
            <a:pathLst>
              <a:path w="2938" h="2300" extrusionOk="0">
                <a:moveTo>
                  <a:pt x="0" y="0"/>
                </a:moveTo>
                <a:lnTo>
                  <a:pt x="1533" y="2299"/>
                </a:lnTo>
                <a:lnTo>
                  <a:pt x="2937" y="1405"/>
                </a:lnTo>
                <a:lnTo>
                  <a:pt x="2937"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3240" name="Google Shape;3240;p36"/>
          <p:cNvSpPr/>
          <p:nvPr/>
        </p:nvSpPr>
        <p:spPr>
          <a:xfrm>
            <a:off x="6040335" y="3511602"/>
            <a:ext cx="78659" cy="118013"/>
          </a:xfrm>
          <a:custGeom>
            <a:avLst/>
            <a:gdLst/>
            <a:ahLst/>
            <a:cxnLst/>
            <a:rect l="l" t="t" r="r" b="b"/>
            <a:pathLst>
              <a:path w="1533" h="2300" extrusionOk="0">
                <a:moveTo>
                  <a:pt x="0" y="0"/>
                </a:moveTo>
                <a:lnTo>
                  <a:pt x="0" y="1405"/>
                </a:lnTo>
                <a:lnTo>
                  <a:pt x="1533" y="2299"/>
                </a:lnTo>
                <a:lnTo>
                  <a:pt x="1533" y="767"/>
                </a:lnTo>
                <a:lnTo>
                  <a:pt x="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41" name="Google Shape;3241;p36"/>
          <p:cNvSpPr/>
          <p:nvPr/>
        </p:nvSpPr>
        <p:spPr>
          <a:xfrm>
            <a:off x="6040335" y="3465729"/>
            <a:ext cx="150749" cy="85225"/>
          </a:xfrm>
          <a:custGeom>
            <a:avLst/>
            <a:gdLst/>
            <a:ahLst/>
            <a:cxnLst/>
            <a:rect l="l" t="t" r="r" b="b"/>
            <a:pathLst>
              <a:path w="2938" h="1661" extrusionOk="0">
                <a:moveTo>
                  <a:pt x="1533" y="1"/>
                </a:moveTo>
                <a:lnTo>
                  <a:pt x="0" y="894"/>
                </a:lnTo>
                <a:lnTo>
                  <a:pt x="1533" y="1661"/>
                </a:lnTo>
                <a:lnTo>
                  <a:pt x="2937" y="894"/>
                </a:lnTo>
                <a:lnTo>
                  <a:pt x="1533"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42" name="Google Shape;3242;p36"/>
          <p:cNvSpPr/>
          <p:nvPr/>
        </p:nvSpPr>
        <p:spPr>
          <a:xfrm>
            <a:off x="6092724" y="3275719"/>
            <a:ext cx="45923" cy="249008"/>
          </a:xfrm>
          <a:custGeom>
            <a:avLst/>
            <a:gdLst/>
            <a:ahLst/>
            <a:cxnLst/>
            <a:rect l="l" t="t" r="r" b="b"/>
            <a:pathLst>
              <a:path w="895" h="4853" extrusionOk="0">
                <a:moveTo>
                  <a:pt x="1" y="0"/>
                </a:moveTo>
                <a:lnTo>
                  <a:pt x="1" y="4597"/>
                </a:lnTo>
                <a:lnTo>
                  <a:pt x="128" y="4853"/>
                </a:lnTo>
                <a:lnTo>
                  <a:pt x="767" y="4853"/>
                </a:lnTo>
                <a:lnTo>
                  <a:pt x="895" y="4597"/>
                </a:lnTo>
                <a:lnTo>
                  <a:pt x="89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243" name="Google Shape;3243;p36"/>
          <p:cNvSpPr/>
          <p:nvPr/>
        </p:nvSpPr>
        <p:spPr>
          <a:xfrm>
            <a:off x="6092724" y="3262635"/>
            <a:ext cx="45923" cy="26220"/>
          </a:xfrm>
          <a:custGeom>
            <a:avLst/>
            <a:gdLst/>
            <a:ahLst/>
            <a:cxnLst/>
            <a:rect l="l" t="t" r="r" b="b"/>
            <a:pathLst>
              <a:path w="895" h="511" extrusionOk="0">
                <a:moveTo>
                  <a:pt x="512" y="0"/>
                </a:moveTo>
                <a:lnTo>
                  <a:pt x="128" y="128"/>
                </a:lnTo>
                <a:lnTo>
                  <a:pt x="1" y="255"/>
                </a:lnTo>
                <a:lnTo>
                  <a:pt x="128" y="511"/>
                </a:lnTo>
                <a:lnTo>
                  <a:pt x="767" y="511"/>
                </a:lnTo>
                <a:lnTo>
                  <a:pt x="895" y="255"/>
                </a:lnTo>
                <a:lnTo>
                  <a:pt x="767" y="128"/>
                </a:lnTo>
                <a:lnTo>
                  <a:pt x="512" y="0"/>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3244" name="Google Shape;3244;p36"/>
          <p:cNvSpPr/>
          <p:nvPr/>
        </p:nvSpPr>
        <p:spPr>
          <a:xfrm>
            <a:off x="6118946" y="3413339"/>
            <a:ext cx="137665" cy="262092"/>
          </a:xfrm>
          <a:custGeom>
            <a:avLst/>
            <a:gdLst/>
            <a:ahLst/>
            <a:cxnLst/>
            <a:rect l="l" t="t" r="r" b="b"/>
            <a:pathLst>
              <a:path w="2683" h="5108" extrusionOk="0">
                <a:moveTo>
                  <a:pt x="2427" y="0"/>
                </a:moveTo>
                <a:lnTo>
                  <a:pt x="1" y="5108"/>
                </a:lnTo>
                <a:lnTo>
                  <a:pt x="384" y="5108"/>
                </a:lnTo>
                <a:lnTo>
                  <a:pt x="2555" y="511"/>
                </a:lnTo>
                <a:lnTo>
                  <a:pt x="2682" y="128"/>
                </a:lnTo>
                <a:lnTo>
                  <a:pt x="2427"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45" name="Google Shape;3245;p36"/>
          <p:cNvSpPr/>
          <p:nvPr/>
        </p:nvSpPr>
        <p:spPr>
          <a:xfrm>
            <a:off x="6132030" y="3419855"/>
            <a:ext cx="124581" cy="262143"/>
          </a:xfrm>
          <a:custGeom>
            <a:avLst/>
            <a:gdLst/>
            <a:ahLst/>
            <a:cxnLst/>
            <a:rect l="l" t="t" r="r" b="b"/>
            <a:pathLst>
              <a:path w="2428" h="5109" extrusionOk="0">
                <a:moveTo>
                  <a:pt x="2427" y="1"/>
                </a:moveTo>
                <a:lnTo>
                  <a:pt x="1" y="5109"/>
                </a:lnTo>
                <a:lnTo>
                  <a:pt x="384" y="4853"/>
                </a:lnTo>
                <a:lnTo>
                  <a:pt x="2427" y="512"/>
                </a:lnTo>
                <a:lnTo>
                  <a:pt x="2427"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46" name="Google Shape;3246;p36"/>
          <p:cNvSpPr/>
          <p:nvPr/>
        </p:nvSpPr>
        <p:spPr>
          <a:xfrm>
            <a:off x="5981326" y="3413339"/>
            <a:ext cx="131097" cy="262092"/>
          </a:xfrm>
          <a:custGeom>
            <a:avLst/>
            <a:gdLst/>
            <a:ahLst/>
            <a:cxnLst/>
            <a:rect l="l" t="t" r="r" b="b"/>
            <a:pathLst>
              <a:path w="2555" h="5108" extrusionOk="0">
                <a:moveTo>
                  <a:pt x="129" y="0"/>
                </a:moveTo>
                <a:lnTo>
                  <a:pt x="1" y="128"/>
                </a:lnTo>
                <a:lnTo>
                  <a:pt x="1" y="511"/>
                </a:lnTo>
                <a:lnTo>
                  <a:pt x="2299" y="5108"/>
                </a:lnTo>
                <a:lnTo>
                  <a:pt x="2555" y="5108"/>
                </a:lnTo>
                <a:lnTo>
                  <a:pt x="129"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47" name="Google Shape;3247;p36"/>
          <p:cNvSpPr/>
          <p:nvPr/>
        </p:nvSpPr>
        <p:spPr>
          <a:xfrm>
            <a:off x="5974809" y="3419855"/>
            <a:ext cx="131097" cy="262143"/>
          </a:xfrm>
          <a:custGeom>
            <a:avLst/>
            <a:gdLst/>
            <a:ahLst/>
            <a:cxnLst/>
            <a:rect l="l" t="t" r="r" b="b"/>
            <a:pathLst>
              <a:path w="2555" h="5109" extrusionOk="0">
                <a:moveTo>
                  <a:pt x="128" y="1"/>
                </a:moveTo>
                <a:lnTo>
                  <a:pt x="0" y="512"/>
                </a:lnTo>
                <a:lnTo>
                  <a:pt x="2171" y="4853"/>
                </a:lnTo>
                <a:lnTo>
                  <a:pt x="2554" y="5109"/>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48" name="Google Shape;3248;p36"/>
          <p:cNvSpPr/>
          <p:nvPr/>
        </p:nvSpPr>
        <p:spPr>
          <a:xfrm>
            <a:off x="6125514" y="3400204"/>
            <a:ext cx="124529" cy="85225"/>
          </a:xfrm>
          <a:custGeom>
            <a:avLst/>
            <a:gdLst/>
            <a:ahLst/>
            <a:cxnLst/>
            <a:rect l="l" t="t" r="r" b="b"/>
            <a:pathLst>
              <a:path w="2427" h="1661" extrusionOk="0">
                <a:moveTo>
                  <a:pt x="2299" y="1"/>
                </a:moveTo>
                <a:lnTo>
                  <a:pt x="0" y="1405"/>
                </a:lnTo>
                <a:lnTo>
                  <a:pt x="0" y="1661"/>
                </a:lnTo>
                <a:lnTo>
                  <a:pt x="2427" y="256"/>
                </a:lnTo>
                <a:lnTo>
                  <a:pt x="2427" y="128"/>
                </a:lnTo>
                <a:lnTo>
                  <a:pt x="229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49" name="Google Shape;3249;p36"/>
          <p:cNvSpPr/>
          <p:nvPr/>
        </p:nvSpPr>
        <p:spPr>
          <a:xfrm>
            <a:off x="6132030" y="3406772"/>
            <a:ext cx="124581" cy="85225"/>
          </a:xfrm>
          <a:custGeom>
            <a:avLst/>
            <a:gdLst/>
            <a:ahLst/>
            <a:cxnLst/>
            <a:rect l="l" t="t" r="r" b="b"/>
            <a:pathLst>
              <a:path w="2428" h="1661" extrusionOk="0">
                <a:moveTo>
                  <a:pt x="2300" y="0"/>
                </a:moveTo>
                <a:lnTo>
                  <a:pt x="1" y="1277"/>
                </a:lnTo>
                <a:lnTo>
                  <a:pt x="1" y="1660"/>
                </a:lnTo>
                <a:lnTo>
                  <a:pt x="2427" y="256"/>
                </a:lnTo>
                <a:lnTo>
                  <a:pt x="2300"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50" name="Google Shape;3250;p36"/>
          <p:cNvSpPr/>
          <p:nvPr/>
        </p:nvSpPr>
        <p:spPr>
          <a:xfrm>
            <a:off x="6118946" y="3236414"/>
            <a:ext cx="111445" cy="235924"/>
          </a:xfrm>
          <a:custGeom>
            <a:avLst/>
            <a:gdLst/>
            <a:ahLst/>
            <a:cxnLst/>
            <a:rect l="l" t="t" r="r" b="b"/>
            <a:pathLst>
              <a:path w="2172" h="4598" extrusionOk="0">
                <a:moveTo>
                  <a:pt x="1916" y="0"/>
                </a:moveTo>
                <a:lnTo>
                  <a:pt x="1" y="4597"/>
                </a:lnTo>
                <a:lnTo>
                  <a:pt x="384" y="4597"/>
                </a:lnTo>
                <a:lnTo>
                  <a:pt x="2044" y="383"/>
                </a:lnTo>
                <a:lnTo>
                  <a:pt x="2171"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51" name="Google Shape;3251;p36"/>
          <p:cNvSpPr/>
          <p:nvPr/>
        </p:nvSpPr>
        <p:spPr>
          <a:xfrm>
            <a:off x="6132030" y="3236414"/>
            <a:ext cx="98361" cy="235924"/>
          </a:xfrm>
          <a:custGeom>
            <a:avLst/>
            <a:gdLst/>
            <a:ahLst/>
            <a:cxnLst/>
            <a:rect l="l" t="t" r="r" b="b"/>
            <a:pathLst>
              <a:path w="1917" h="4598" extrusionOk="0">
                <a:moveTo>
                  <a:pt x="1916" y="0"/>
                </a:moveTo>
                <a:lnTo>
                  <a:pt x="1" y="4597"/>
                </a:lnTo>
                <a:lnTo>
                  <a:pt x="256" y="4470"/>
                </a:lnTo>
                <a:lnTo>
                  <a:pt x="1916" y="511"/>
                </a:lnTo>
                <a:lnTo>
                  <a:pt x="1916"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52" name="Google Shape;3252;p36"/>
          <p:cNvSpPr/>
          <p:nvPr/>
        </p:nvSpPr>
        <p:spPr>
          <a:xfrm>
            <a:off x="5981326" y="3400204"/>
            <a:ext cx="131097" cy="85225"/>
          </a:xfrm>
          <a:custGeom>
            <a:avLst/>
            <a:gdLst/>
            <a:ahLst/>
            <a:cxnLst/>
            <a:rect l="l" t="t" r="r" b="b"/>
            <a:pathLst>
              <a:path w="2555" h="1661" extrusionOk="0">
                <a:moveTo>
                  <a:pt x="256" y="1"/>
                </a:moveTo>
                <a:lnTo>
                  <a:pt x="1" y="128"/>
                </a:lnTo>
                <a:lnTo>
                  <a:pt x="129" y="256"/>
                </a:lnTo>
                <a:lnTo>
                  <a:pt x="2555" y="1661"/>
                </a:lnTo>
                <a:lnTo>
                  <a:pt x="2555" y="1405"/>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53" name="Google Shape;3253;p36"/>
          <p:cNvSpPr/>
          <p:nvPr/>
        </p:nvSpPr>
        <p:spPr>
          <a:xfrm>
            <a:off x="5981326" y="3406772"/>
            <a:ext cx="118013" cy="85225"/>
          </a:xfrm>
          <a:custGeom>
            <a:avLst/>
            <a:gdLst/>
            <a:ahLst/>
            <a:cxnLst/>
            <a:rect l="l" t="t" r="r" b="b"/>
            <a:pathLst>
              <a:path w="2300" h="1661" extrusionOk="0">
                <a:moveTo>
                  <a:pt x="1" y="0"/>
                </a:moveTo>
                <a:lnTo>
                  <a:pt x="1" y="256"/>
                </a:lnTo>
                <a:lnTo>
                  <a:pt x="2299" y="1660"/>
                </a:lnTo>
                <a:lnTo>
                  <a:pt x="2299" y="1277"/>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54" name="Google Shape;3254;p36"/>
          <p:cNvSpPr/>
          <p:nvPr/>
        </p:nvSpPr>
        <p:spPr>
          <a:xfrm>
            <a:off x="6007546" y="3236414"/>
            <a:ext cx="111445" cy="235924"/>
          </a:xfrm>
          <a:custGeom>
            <a:avLst/>
            <a:gdLst/>
            <a:ahLst/>
            <a:cxnLst/>
            <a:rect l="l" t="t" r="r" b="b"/>
            <a:pathLst>
              <a:path w="2172" h="4598" extrusionOk="0">
                <a:moveTo>
                  <a:pt x="1" y="0"/>
                </a:moveTo>
                <a:lnTo>
                  <a:pt x="128" y="383"/>
                </a:lnTo>
                <a:lnTo>
                  <a:pt x="1788" y="4597"/>
                </a:lnTo>
                <a:lnTo>
                  <a:pt x="2172" y="4597"/>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55" name="Google Shape;3255;p36"/>
          <p:cNvSpPr/>
          <p:nvPr/>
        </p:nvSpPr>
        <p:spPr>
          <a:xfrm>
            <a:off x="6007546" y="3236414"/>
            <a:ext cx="98361" cy="235924"/>
          </a:xfrm>
          <a:custGeom>
            <a:avLst/>
            <a:gdLst/>
            <a:ahLst/>
            <a:cxnLst/>
            <a:rect l="l" t="t" r="r" b="b"/>
            <a:pathLst>
              <a:path w="1917" h="4598" extrusionOk="0">
                <a:moveTo>
                  <a:pt x="1" y="0"/>
                </a:moveTo>
                <a:lnTo>
                  <a:pt x="1" y="511"/>
                </a:lnTo>
                <a:lnTo>
                  <a:pt x="1661" y="4470"/>
                </a:lnTo>
                <a:lnTo>
                  <a:pt x="1916" y="4597"/>
                </a:lnTo>
                <a:lnTo>
                  <a:pt x="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56" name="Google Shape;3256;p36"/>
          <p:cNvSpPr/>
          <p:nvPr/>
        </p:nvSpPr>
        <p:spPr>
          <a:xfrm>
            <a:off x="5987894" y="3183973"/>
            <a:ext cx="262143" cy="98361"/>
          </a:xfrm>
          <a:custGeom>
            <a:avLst/>
            <a:gdLst/>
            <a:ahLst/>
            <a:cxnLst/>
            <a:rect l="l" t="t" r="r" b="b"/>
            <a:pathLst>
              <a:path w="5109" h="1917" extrusionOk="0">
                <a:moveTo>
                  <a:pt x="1" y="1"/>
                </a:moveTo>
                <a:lnTo>
                  <a:pt x="2555" y="1916"/>
                </a:lnTo>
                <a:lnTo>
                  <a:pt x="5109" y="511"/>
                </a:lnTo>
                <a:lnTo>
                  <a:pt x="5109"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257" name="Google Shape;3257;p36"/>
          <p:cNvSpPr/>
          <p:nvPr/>
        </p:nvSpPr>
        <p:spPr>
          <a:xfrm>
            <a:off x="5987894" y="3183973"/>
            <a:ext cx="131097" cy="98361"/>
          </a:xfrm>
          <a:custGeom>
            <a:avLst/>
            <a:gdLst/>
            <a:ahLst/>
            <a:cxnLst/>
            <a:rect l="l" t="t" r="r" b="b"/>
            <a:pathLst>
              <a:path w="2555" h="1917" extrusionOk="0">
                <a:moveTo>
                  <a:pt x="1" y="1"/>
                </a:moveTo>
                <a:lnTo>
                  <a:pt x="1" y="511"/>
                </a:lnTo>
                <a:lnTo>
                  <a:pt x="2555" y="1916"/>
                </a:lnTo>
                <a:lnTo>
                  <a:pt x="2555" y="1533"/>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258" name="Google Shape;3258;p36"/>
          <p:cNvSpPr/>
          <p:nvPr/>
        </p:nvSpPr>
        <p:spPr>
          <a:xfrm>
            <a:off x="5987894" y="3111931"/>
            <a:ext cx="262143" cy="150749"/>
          </a:xfrm>
          <a:custGeom>
            <a:avLst/>
            <a:gdLst/>
            <a:ahLst/>
            <a:cxnLst/>
            <a:rect l="l" t="t" r="r" b="b"/>
            <a:pathLst>
              <a:path w="5109" h="2938" extrusionOk="0">
                <a:moveTo>
                  <a:pt x="2555" y="0"/>
                </a:moveTo>
                <a:lnTo>
                  <a:pt x="1" y="1405"/>
                </a:lnTo>
                <a:lnTo>
                  <a:pt x="2555" y="2937"/>
                </a:lnTo>
                <a:lnTo>
                  <a:pt x="5109" y="1405"/>
                </a:lnTo>
                <a:lnTo>
                  <a:pt x="2555"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259" name="Google Shape;3259;p36"/>
          <p:cNvSpPr/>
          <p:nvPr/>
        </p:nvSpPr>
        <p:spPr>
          <a:xfrm>
            <a:off x="6027199" y="3138101"/>
            <a:ext cx="183536" cy="98361"/>
          </a:xfrm>
          <a:custGeom>
            <a:avLst/>
            <a:gdLst/>
            <a:ahLst/>
            <a:cxnLst/>
            <a:rect l="l" t="t" r="r" b="b"/>
            <a:pathLst>
              <a:path w="3577" h="1917" extrusionOk="0">
                <a:moveTo>
                  <a:pt x="1" y="1"/>
                </a:moveTo>
                <a:lnTo>
                  <a:pt x="1789" y="1916"/>
                </a:lnTo>
                <a:lnTo>
                  <a:pt x="3576" y="895"/>
                </a:lnTo>
                <a:lnTo>
                  <a:pt x="3576" y="1"/>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3260" name="Google Shape;3260;p36"/>
          <p:cNvSpPr/>
          <p:nvPr/>
        </p:nvSpPr>
        <p:spPr>
          <a:xfrm>
            <a:off x="6027200" y="3138101"/>
            <a:ext cx="91793" cy="98361"/>
          </a:xfrm>
          <a:custGeom>
            <a:avLst/>
            <a:gdLst/>
            <a:ahLst/>
            <a:cxnLst/>
            <a:rect l="l" t="t" r="r" b="b"/>
            <a:pathLst>
              <a:path w="1789" h="1917" extrusionOk="0">
                <a:moveTo>
                  <a:pt x="1" y="1"/>
                </a:moveTo>
                <a:lnTo>
                  <a:pt x="1" y="895"/>
                </a:lnTo>
                <a:lnTo>
                  <a:pt x="1789" y="1916"/>
                </a:lnTo>
                <a:lnTo>
                  <a:pt x="1789" y="1022"/>
                </a:lnTo>
                <a:lnTo>
                  <a:pt x="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61" name="Google Shape;3261;p36"/>
          <p:cNvSpPr/>
          <p:nvPr/>
        </p:nvSpPr>
        <p:spPr>
          <a:xfrm>
            <a:off x="6027199" y="3085710"/>
            <a:ext cx="183536" cy="104877"/>
          </a:xfrm>
          <a:custGeom>
            <a:avLst/>
            <a:gdLst/>
            <a:ahLst/>
            <a:cxnLst/>
            <a:rect l="l" t="t" r="r" b="b"/>
            <a:pathLst>
              <a:path w="3577" h="2044" extrusionOk="0">
                <a:moveTo>
                  <a:pt x="1789" y="0"/>
                </a:moveTo>
                <a:lnTo>
                  <a:pt x="1" y="1022"/>
                </a:lnTo>
                <a:lnTo>
                  <a:pt x="1789" y="2043"/>
                </a:lnTo>
                <a:lnTo>
                  <a:pt x="3576" y="1022"/>
                </a:lnTo>
                <a:lnTo>
                  <a:pt x="1789"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62" name="Google Shape;3262;p36"/>
          <p:cNvSpPr/>
          <p:nvPr/>
        </p:nvSpPr>
        <p:spPr>
          <a:xfrm>
            <a:off x="6118945" y="3210193"/>
            <a:ext cx="183536" cy="484880"/>
          </a:xfrm>
          <a:custGeom>
            <a:avLst/>
            <a:gdLst/>
            <a:ahLst/>
            <a:cxnLst/>
            <a:rect l="l" t="t" r="r" b="b"/>
            <a:pathLst>
              <a:path w="3577" h="9450" extrusionOk="0">
                <a:moveTo>
                  <a:pt x="2555" y="0"/>
                </a:moveTo>
                <a:lnTo>
                  <a:pt x="1" y="1405"/>
                </a:lnTo>
                <a:lnTo>
                  <a:pt x="1" y="9450"/>
                </a:lnTo>
                <a:lnTo>
                  <a:pt x="256" y="9195"/>
                </a:lnTo>
                <a:lnTo>
                  <a:pt x="256" y="1661"/>
                </a:lnTo>
                <a:lnTo>
                  <a:pt x="2171" y="639"/>
                </a:lnTo>
                <a:lnTo>
                  <a:pt x="3193" y="7535"/>
                </a:lnTo>
                <a:lnTo>
                  <a:pt x="3576" y="7279"/>
                </a:lnTo>
                <a:lnTo>
                  <a:pt x="2555"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263" name="Google Shape;3263;p36"/>
          <p:cNvSpPr/>
          <p:nvPr/>
        </p:nvSpPr>
        <p:spPr>
          <a:xfrm>
            <a:off x="5928935" y="3210193"/>
            <a:ext cx="190052" cy="484880"/>
          </a:xfrm>
          <a:custGeom>
            <a:avLst/>
            <a:gdLst/>
            <a:ahLst/>
            <a:cxnLst/>
            <a:rect l="l" t="t" r="r" b="b"/>
            <a:pathLst>
              <a:path w="3704" h="9450" extrusionOk="0">
                <a:moveTo>
                  <a:pt x="1150" y="0"/>
                </a:moveTo>
                <a:lnTo>
                  <a:pt x="0" y="7279"/>
                </a:lnTo>
                <a:lnTo>
                  <a:pt x="383" y="7535"/>
                </a:lnTo>
                <a:lnTo>
                  <a:pt x="1405" y="639"/>
                </a:lnTo>
                <a:lnTo>
                  <a:pt x="3320" y="1661"/>
                </a:lnTo>
                <a:lnTo>
                  <a:pt x="3320" y="9195"/>
                </a:lnTo>
                <a:lnTo>
                  <a:pt x="3704" y="9450"/>
                </a:lnTo>
                <a:lnTo>
                  <a:pt x="3704" y="1405"/>
                </a:lnTo>
                <a:lnTo>
                  <a:pt x="1150"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64" name="Google Shape;3264;p36"/>
          <p:cNvSpPr/>
          <p:nvPr/>
        </p:nvSpPr>
        <p:spPr>
          <a:xfrm>
            <a:off x="6092724" y="3046404"/>
            <a:ext cx="45923" cy="104877"/>
          </a:xfrm>
          <a:custGeom>
            <a:avLst/>
            <a:gdLst/>
            <a:ahLst/>
            <a:cxnLst/>
            <a:rect l="l" t="t" r="r" b="b"/>
            <a:pathLst>
              <a:path w="895" h="2044" extrusionOk="0">
                <a:moveTo>
                  <a:pt x="1" y="0"/>
                </a:moveTo>
                <a:lnTo>
                  <a:pt x="1" y="1788"/>
                </a:lnTo>
                <a:lnTo>
                  <a:pt x="128" y="1915"/>
                </a:lnTo>
                <a:lnTo>
                  <a:pt x="512" y="2043"/>
                </a:lnTo>
                <a:lnTo>
                  <a:pt x="767" y="1915"/>
                </a:lnTo>
                <a:lnTo>
                  <a:pt x="895" y="1788"/>
                </a:lnTo>
                <a:lnTo>
                  <a:pt x="895"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265" name="Google Shape;3265;p36"/>
          <p:cNvSpPr/>
          <p:nvPr/>
        </p:nvSpPr>
        <p:spPr>
          <a:xfrm>
            <a:off x="6092724" y="3033270"/>
            <a:ext cx="45923" cy="26271"/>
          </a:xfrm>
          <a:custGeom>
            <a:avLst/>
            <a:gdLst/>
            <a:ahLst/>
            <a:cxnLst/>
            <a:rect l="l" t="t" r="r" b="b"/>
            <a:pathLst>
              <a:path w="895" h="512" extrusionOk="0">
                <a:moveTo>
                  <a:pt x="128" y="1"/>
                </a:moveTo>
                <a:lnTo>
                  <a:pt x="1" y="256"/>
                </a:lnTo>
                <a:lnTo>
                  <a:pt x="128" y="384"/>
                </a:lnTo>
                <a:lnTo>
                  <a:pt x="512" y="511"/>
                </a:lnTo>
                <a:lnTo>
                  <a:pt x="767" y="384"/>
                </a:lnTo>
                <a:lnTo>
                  <a:pt x="895" y="256"/>
                </a:lnTo>
                <a:lnTo>
                  <a:pt x="767" y="1"/>
                </a:lnTo>
                <a:close/>
              </a:path>
            </a:pathLst>
          </a:custGeom>
          <a:solidFill>
            <a:srgbClr val="FF3F4A"/>
          </a:solidFill>
          <a:ln>
            <a:noFill/>
          </a:ln>
        </p:spPr>
        <p:txBody>
          <a:bodyPr spcFirstLastPara="1" wrap="square" lIns="121900" tIns="121900" rIns="121900" bIns="121900" anchor="ctr" anchorCtr="0">
            <a:noAutofit/>
          </a:bodyPr>
          <a:lstStyle/>
          <a:p>
            <a:endParaRPr sz="2400"/>
          </a:p>
        </p:txBody>
      </p:sp>
      <p:sp>
        <p:nvSpPr>
          <p:cNvPr id="3266" name="Google Shape;3266;p36"/>
          <p:cNvSpPr/>
          <p:nvPr/>
        </p:nvSpPr>
        <p:spPr>
          <a:xfrm>
            <a:off x="6099292" y="3033270"/>
            <a:ext cx="39355" cy="19703"/>
          </a:xfrm>
          <a:custGeom>
            <a:avLst/>
            <a:gdLst/>
            <a:ahLst/>
            <a:cxnLst/>
            <a:rect l="l" t="t" r="r" b="b"/>
            <a:pathLst>
              <a:path w="767" h="384" extrusionOk="0">
                <a:moveTo>
                  <a:pt x="128" y="1"/>
                </a:moveTo>
                <a:lnTo>
                  <a:pt x="0" y="256"/>
                </a:lnTo>
                <a:lnTo>
                  <a:pt x="128" y="384"/>
                </a:lnTo>
                <a:lnTo>
                  <a:pt x="639" y="384"/>
                </a:lnTo>
                <a:lnTo>
                  <a:pt x="767" y="256"/>
                </a:lnTo>
                <a:lnTo>
                  <a:pt x="639"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267" name="Google Shape;3267;p36"/>
          <p:cNvSpPr/>
          <p:nvPr/>
        </p:nvSpPr>
        <p:spPr>
          <a:xfrm>
            <a:off x="6099293" y="2987397"/>
            <a:ext cx="157316" cy="65575"/>
          </a:xfrm>
          <a:custGeom>
            <a:avLst/>
            <a:gdLst/>
            <a:ahLst/>
            <a:cxnLst/>
            <a:rect l="l" t="t" r="r" b="b"/>
            <a:pathLst>
              <a:path w="3066" h="1278" extrusionOk="0">
                <a:moveTo>
                  <a:pt x="1150" y="1"/>
                </a:moveTo>
                <a:lnTo>
                  <a:pt x="767" y="128"/>
                </a:lnTo>
                <a:lnTo>
                  <a:pt x="384" y="256"/>
                </a:lnTo>
                <a:lnTo>
                  <a:pt x="0" y="639"/>
                </a:lnTo>
                <a:lnTo>
                  <a:pt x="0" y="1150"/>
                </a:lnTo>
                <a:lnTo>
                  <a:pt x="0" y="1278"/>
                </a:lnTo>
                <a:lnTo>
                  <a:pt x="1022" y="1278"/>
                </a:lnTo>
                <a:lnTo>
                  <a:pt x="1661" y="895"/>
                </a:lnTo>
                <a:lnTo>
                  <a:pt x="2299" y="639"/>
                </a:lnTo>
                <a:lnTo>
                  <a:pt x="3065" y="256"/>
                </a:lnTo>
                <a:lnTo>
                  <a:pt x="2171" y="128"/>
                </a:lnTo>
                <a:lnTo>
                  <a:pt x="1150"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268" name="Google Shape;3268;p36"/>
          <p:cNvSpPr/>
          <p:nvPr/>
        </p:nvSpPr>
        <p:spPr>
          <a:xfrm>
            <a:off x="6099292" y="3000533"/>
            <a:ext cx="118013" cy="52439"/>
          </a:xfrm>
          <a:custGeom>
            <a:avLst/>
            <a:gdLst/>
            <a:ahLst/>
            <a:cxnLst/>
            <a:rect l="l" t="t" r="r" b="b"/>
            <a:pathLst>
              <a:path w="2300" h="1022" extrusionOk="0">
                <a:moveTo>
                  <a:pt x="767" y="0"/>
                </a:moveTo>
                <a:lnTo>
                  <a:pt x="256" y="383"/>
                </a:lnTo>
                <a:lnTo>
                  <a:pt x="128" y="511"/>
                </a:lnTo>
                <a:lnTo>
                  <a:pt x="0" y="894"/>
                </a:lnTo>
                <a:lnTo>
                  <a:pt x="0" y="1022"/>
                </a:lnTo>
                <a:lnTo>
                  <a:pt x="384" y="1022"/>
                </a:lnTo>
                <a:lnTo>
                  <a:pt x="767" y="894"/>
                </a:lnTo>
                <a:lnTo>
                  <a:pt x="1022" y="766"/>
                </a:lnTo>
                <a:lnTo>
                  <a:pt x="1533" y="383"/>
                </a:lnTo>
                <a:lnTo>
                  <a:pt x="2299" y="128"/>
                </a:lnTo>
                <a:lnTo>
                  <a:pt x="1533"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69" name="Google Shape;3269;p36"/>
          <p:cNvSpPr/>
          <p:nvPr/>
        </p:nvSpPr>
        <p:spPr>
          <a:xfrm>
            <a:off x="6099293" y="3007048"/>
            <a:ext cx="85225" cy="45923"/>
          </a:xfrm>
          <a:custGeom>
            <a:avLst/>
            <a:gdLst/>
            <a:ahLst/>
            <a:cxnLst/>
            <a:rect l="l" t="t" r="r" b="b"/>
            <a:pathLst>
              <a:path w="1661" h="895" extrusionOk="0">
                <a:moveTo>
                  <a:pt x="894" y="1"/>
                </a:moveTo>
                <a:lnTo>
                  <a:pt x="511" y="256"/>
                </a:lnTo>
                <a:lnTo>
                  <a:pt x="128" y="512"/>
                </a:lnTo>
                <a:lnTo>
                  <a:pt x="0" y="767"/>
                </a:lnTo>
                <a:lnTo>
                  <a:pt x="0" y="895"/>
                </a:lnTo>
                <a:lnTo>
                  <a:pt x="384" y="895"/>
                </a:lnTo>
                <a:lnTo>
                  <a:pt x="639" y="767"/>
                </a:lnTo>
                <a:lnTo>
                  <a:pt x="894" y="512"/>
                </a:lnTo>
                <a:lnTo>
                  <a:pt x="1150" y="256"/>
                </a:lnTo>
                <a:lnTo>
                  <a:pt x="1661" y="129"/>
                </a:lnTo>
                <a:lnTo>
                  <a:pt x="894"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70" name="Google Shape;3270;p36"/>
          <p:cNvSpPr/>
          <p:nvPr/>
        </p:nvSpPr>
        <p:spPr>
          <a:xfrm>
            <a:off x="5883061" y="4442045"/>
            <a:ext cx="714235" cy="281795"/>
          </a:xfrm>
          <a:custGeom>
            <a:avLst/>
            <a:gdLst/>
            <a:ahLst/>
            <a:cxnLst/>
            <a:rect l="l" t="t" r="r" b="b"/>
            <a:pathLst>
              <a:path w="13920" h="5492" extrusionOk="0">
                <a:moveTo>
                  <a:pt x="13919" y="0"/>
                </a:moveTo>
                <a:lnTo>
                  <a:pt x="1" y="2427"/>
                </a:lnTo>
                <a:lnTo>
                  <a:pt x="4853" y="5491"/>
                </a:lnTo>
                <a:lnTo>
                  <a:pt x="13919" y="256"/>
                </a:lnTo>
                <a:lnTo>
                  <a:pt x="13919" y="0"/>
                </a:lnTo>
                <a:close/>
              </a:path>
            </a:pathLst>
          </a:custGeom>
          <a:solidFill>
            <a:srgbClr val="808285"/>
          </a:solidFill>
          <a:ln>
            <a:noFill/>
          </a:ln>
        </p:spPr>
        <p:txBody>
          <a:bodyPr spcFirstLastPara="1" wrap="square" lIns="121900" tIns="121900" rIns="121900" bIns="121900" anchor="ctr" anchorCtr="0">
            <a:noAutofit/>
          </a:bodyPr>
          <a:lstStyle/>
          <a:p>
            <a:endParaRPr sz="2400"/>
          </a:p>
        </p:txBody>
      </p:sp>
      <p:sp>
        <p:nvSpPr>
          <p:cNvPr id="3271" name="Google Shape;3271;p36"/>
          <p:cNvSpPr/>
          <p:nvPr/>
        </p:nvSpPr>
        <p:spPr>
          <a:xfrm>
            <a:off x="5883061" y="4442045"/>
            <a:ext cx="714235" cy="281795"/>
          </a:xfrm>
          <a:custGeom>
            <a:avLst/>
            <a:gdLst/>
            <a:ahLst/>
            <a:cxnLst/>
            <a:rect l="l" t="t" r="r" b="b"/>
            <a:pathLst>
              <a:path w="13920" h="5492" fill="none" extrusionOk="0">
                <a:moveTo>
                  <a:pt x="1" y="2427"/>
                </a:moveTo>
                <a:lnTo>
                  <a:pt x="13919" y="0"/>
                </a:lnTo>
                <a:lnTo>
                  <a:pt x="13919" y="256"/>
                </a:lnTo>
                <a:lnTo>
                  <a:pt x="4853" y="5491"/>
                </a:lnTo>
                <a:lnTo>
                  <a:pt x="1" y="2427"/>
                </a:lnTo>
              </a:path>
            </a:pathLst>
          </a:custGeom>
          <a:noFill/>
          <a:ln>
            <a:noFill/>
          </a:ln>
        </p:spPr>
        <p:txBody>
          <a:bodyPr spcFirstLastPara="1" wrap="square" lIns="121900" tIns="121900" rIns="121900" bIns="121900" anchor="ctr" anchorCtr="0">
            <a:noAutofit/>
          </a:bodyPr>
          <a:lstStyle/>
          <a:p>
            <a:endParaRPr sz="2400"/>
          </a:p>
        </p:txBody>
      </p:sp>
      <p:sp>
        <p:nvSpPr>
          <p:cNvPr id="3272" name="Google Shape;3272;p36"/>
          <p:cNvSpPr/>
          <p:nvPr/>
        </p:nvSpPr>
        <p:spPr>
          <a:xfrm>
            <a:off x="5883061" y="4566529"/>
            <a:ext cx="249008" cy="157316"/>
          </a:xfrm>
          <a:custGeom>
            <a:avLst/>
            <a:gdLst/>
            <a:ahLst/>
            <a:cxnLst/>
            <a:rect l="l" t="t" r="r" b="b"/>
            <a:pathLst>
              <a:path w="4853" h="3066" extrusionOk="0">
                <a:moveTo>
                  <a:pt x="1" y="1"/>
                </a:moveTo>
                <a:lnTo>
                  <a:pt x="1" y="256"/>
                </a:lnTo>
                <a:lnTo>
                  <a:pt x="4853" y="3065"/>
                </a:lnTo>
                <a:lnTo>
                  <a:pt x="4853" y="2810"/>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273" name="Google Shape;3273;p36"/>
          <p:cNvSpPr/>
          <p:nvPr/>
        </p:nvSpPr>
        <p:spPr>
          <a:xfrm>
            <a:off x="5883061" y="4566529"/>
            <a:ext cx="249008" cy="157316"/>
          </a:xfrm>
          <a:custGeom>
            <a:avLst/>
            <a:gdLst/>
            <a:ahLst/>
            <a:cxnLst/>
            <a:rect l="l" t="t" r="r" b="b"/>
            <a:pathLst>
              <a:path w="4853" h="3066" fill="none" extrusionOk="0">
                <a:moveTo>
                  <a:pt x="4853" y="3065"/>
                </a:moveTo>
                <a:lnTo>
                  <a:pt x="1" y="256"/>
                </a:lnTo>
                <a:lnTo>
                  <a:pt x="1" y="1"/>
                </a:lnTo>
                <a:lnTo>
                  <a:pt x="4853" y="2810"/>
                </a:lnTo>
                <a:lnTo>
                  <a:pt x="4853" y="3065"/>
                </a:lnTo>
              </a:path>
            </a:pathLst>
          </a:custGeom>
          <a:noFill/>
          <a:ln>
            <a:noFill/>
          </a:ln>
        </p:spPr>
        <p:txBody>
          <a:bodyPr spcFirstLastPara="1" wrap="square" lIns="121900" tIns="121900" rIns="121900" bIns="121900" anchor="ctr" anchorCtr="0">
            <a:noAutofit/>
          </a:bodyPr>
          <a:lstStyle/>
          <a:p>
            <a:endParaRPr sz="2400"/>
          </a:p>
        </p:txBody>
      </p:sp>
      <p:sp>
        <p:nvSpPr>
          <p:cNvPr id="3274" name="Google Shape;3274;p36"/>
          <p:cNvSpPr/>
          <p:nvPr/>
        </p:nvSpPr>
        <p:spPr>
          <a:xfrm>
            <a:off x="5883061" y="4297910"/>
            <a:ext cx="714235" cy="412789"/>
          </a:xfrm>
          <a:custGeom>
            <a:avLst/>
            <a:gdLst/>
            <a:ahLst/>
            <a:cxnLst/>
            <a:rect l="l" t="t" r="r" b="b"/>
            <a:pathLst>
              <a:path w="13920" h="8045" extrusionOk="0">
                <a:moveTo>
                  <a:pt x="9067" y="0"/>
                </a:moveTo>
                <a:lnTo>
                  <a:pt x="1" y="5236"/>
                </a:lnTo>
                <a:lnTo>
                  <a:pt x="4853" y="8045"/>
                </a:lnTo>
                <a:lnTo>
                  <a:pt x="13919" y="2809"/>
                </a:lnTo>
                <a:lnTo>
                  <a:pt x="9067"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275" name="Google Shape;3275;p36"/>
          <p:cNvSpPr/>
          <p:nvPr/>
        </p:nvSpPr>
        <p:spPr>
          <a:xfrm>
            <a:off x="5883061" y="4297910"/>
            <a:ext cx="714235" cy="412789"/>
          </a:xfrm>
          <a:custGeom>
            <a:avLst/>
            <a:gdLst/>
            <a:ahLst/>
            <a:cxnLst/>
            <a:rect l="l" t="t" r="r" b="b"/>
            <a:pathLst>
              <a:path w="13920" h="8045" fill="none" extrusionOk="0">
                <a:moveTo>
                  <a:pt x="4853" y="8045"/>
                </a:moveTo>
                <a:lnTo>
                  <a:pt x="1" y="5236"/>
                </a:lnTo>
                <a:lnTo>
                  <a:pt x="9067" y="0"/>
                </a:lnTo>
                <a:lnTo>
                  <a:pt x="13919" y="2809"/>
                </a:lnTo>
                <a:lnTo>
                  <a:pt x="4853" y="8045"/>
                </a:lnTo>
              </a:path>
            </a:pathLst>
          </a:custGeom>
          <a:noFill/>
          <a:ln>
            <a:noFill/>
          </a:ln>
        </p:spPr>
        <p:txBody>
          <a:bodyPr spcFirstLastPara="1" wrap="square" lIns="121900" tIns="121900" rIns="121900" bIns="121900" anchor="ctr" anchorCtr="0">
            <a:noAutofit/>
          </a:bodyPr>
          <a:lstStyle/>
          <a:p>
            <a:endParaRPr sz="2400"/>
          </a:p>
        </p:txBody>
      </p:sp>
      <p:sp>
        <p:nvSpPr>
          <p:cNvPr id="3276" name="Google Shape;3276;p36"/>
          <p:cNvSpPr/>
          <p:nvPr/>
        </p:nvSpPr>
        <p:spPr>
          <a:xfrm>
            <a:off x="6308955" y="4402741"/>
            <a:ext cx="196620" cy="124529"/>
          </a:xfrm>
          <a:custGeom>
            <a:avLst/>
            <a:gdLst/>
            <a:ahLst/>
            <a:cxnLst/>
            <a:rect l="l" t="t" r="r" b="b"/>
            <a:pathLst>
              <a:path w="3832" h="2427" extrusionOk="0">
                <a:moveTo>
                  <a:pt x="3576" y="0"/>
                </a:moveTo>
                <a:lnTo>
                  <a:pt x="3704" y="383"/>
                </a:lnTo>
                <a:lnTo>
                  <a:pt x="3704" y="256"/>
                </a:lnTo>
                <a:lnTo>
                  <a:pt x="3576" y="0"/>
                </a:lnTo>
                <a:close/>
                <a:moveTo>
                  <a:pt x="3704" y="383"/>
                </a:moveTo>
                <a:lnTo>
                  <a:pt x="3704" y="639"/>
                </a:lnTo>
                <a:lnTo>
                  <a:pt x="3704" y="1022"/>
                </a:lnTo>
                <a:lnTo>
                  <a:pt x="3832" y="639"/>
                </a:lnTo>
                <a:lnTo>
                  <a:pt x="3704" y="383"/>
                </a:lnTo>
                <a:close/>
                <a:moveTo>
                  <a:pt x="3704" y="1022"/>
                </a:moveTo>
                <a:lnTo>
                  <a:pt x="3576" y="1277"/>
                </a:lnTo>
                <a:lnTo>
                  <a:pt x="3321" y="1533"/>
                </a:lnTo>
                <a:lnTo>
                  <a:pt x="2938" y="1788"/>
                </a:lnTo>
                <a:lnTo>
                  <a:pt x="1916" y="2171"/>
                </a:lnTo>
                <a:lnTo>
                  <a:pt x="895" y="2299"/>
                </a:lnTo>
                <a:lnTo>
                  <a:pt x="1" y="2299"/>
                </a:lnTo>
                <a:lnTo>
                  <a:pt x="895" y="2426"/>
                </a:lnTo>
                <a:lnTo>
                  <a:pt x="2044" y="2299"/>
                </a:lnTo>
                <a:lnTo>
                  <a:pt x="2938" y="1916"/>
                </a:lnTo>
                <a:lnTo>
                  <a:pt x="3321" y="1660"/>
                </a:lnTo>
                <a:lnTo>
                  <a:pt x="3576" y="1405"/>
                </a:lnTo>
                <a:lnTo>
                  <a:pt x="3704" y="1022"/>
                </a:lnTo>
                <a:close/>
              </a:path>
            </a:pathLst>
          </a:custGeom>
          <a:solidFill>
            <a:srgbClr val="838586"/>
          </a:solidFill>
          <a:ln>
            <a:noFill/>
          </a:ln>
        </p:spPr>
        <p:txBody>
          <a:bodyPr spcFirstLastPara="1" wrap="square" lIns="121900" tIns="121900" rIns="121900" bIns="121900" anchor="ctr" anchorCtr="0">
            <a:noAutofit/>
          </a:bodyPr>
          <a:lstStyle/>
          <a:p>
            <a:endParaRPr sz="2400"/>
          </a:p>
        </p:txBody>
      </p:sp>
      <p:sp>
        <p:nvSpPr>
          <p:cNvPr id="3277" name="Google Shape;3277;p36"/>
          <p:cNvSpPr/>
          <p:nvPr/>
        </p:nvSpPr>
        <p:spPr>
          <a:xfrm>
            <a:off x="6269650" y="4402741"/>
            <a:ext cx="235924" cy="124529"/>
          </a:xfrm>
          <a:custGeom>
            <a:avLst/>
            <a:gdLst/>
            <a:ahLst/>
            <a:cxnLst/>
            <a:rect l="l" t="t" r="r" b="b"/>
            <a:pathLst>
              <a:path w="4598" h="2427" fill="none" extrusionOk="0">
                <a:moveTo>
                  <a:pt x="4342" y="0"/>
                </a:moveTo>
                <a:lnTo>
                  <a:pt x="4342" y="0"/>
                </a:lnTo>
                <a:lnTo>
                  <a:pt x="4342" y="0"/>
                </a:lnTo>
                <a:lnTo>
                  <a:pt x="4470" y="256"/>
                </a:lnTo>
                <a:lnTo>
                  <a:pt x="4470" y="639"/>
                </a:lnTo>
                <a:lnTo>
                  <a:pt x="4470" y="639"/>
                </a:lnTo>
                <a:lnTo>
                  <a:pt x="4470" y="639"/>
                </a:lnTo>
                <a:lnTo>
                  <a:pt x="4470" y="1022"/>
                </a:lnTo>
                <a:lnTo>
                  <a:pt x="4342" y="1277"/>
                </a:lnTo>
                <a:lnTo>
                  <a:pt x="4087" y="1533"/>
                </a:lnTo>
                <a:lnTo>
                  <a:pt x="3704" y="1788"/>
                </a:lnTo>
                <a:lnTo>
                  <a:pt x="3704" y="1788"/>
                </a:lnTo>
                <a:lnTo>
                  <a:pt x="2682" y="2171"/>
                </a:lnTo>
                <a:lnTo>
                  <a:pt x="1661" y="2299"/>
                </a:lnTo>
                <a:lnTo>
                  <a:pt x="1661" y="2299"/>
                </a:lnTo>
                <a:lnTo>
                  <a:pt x="767" y="2299"/>
                </a:lnTo>
                <a:lnTo>
                  <a:pt x="1" y="2043"/>
                </a:lnTo>
                <a:lnTo>
                  <a:pt x="1" y="2043"/>
                </a:lnTo>
                <a:lnTo>
                  <a:pt x="1" y="2043"/>
                </a:lnTo>
                <a:lnTo>
                  <a:pt x="767" y="2299"/>
                </a:lnTo>
                <a:lnTo>
                  <a:pt x="1661" y="2426"/>
                </a:lnTo>
                <a:lnTo>
                  <a:pt x="1661" y="2426"/>
                </a:lnTo>
                <a:lnTo>
                  <a:pt x="2810" y="2299"/>
                </a:lnTo>
                <a:lnTo>
                  <a:pt x="3704" y="1916"/>
                </a:lnTo>
                <a:lnTo>
                  <a:pt x="3704" y="1916"/>
                </a:lnTo>
                <a:lnTo>
                  <a:pt x="4087" y="1660"/>
                </a:lnTo>
                <a:lnTo>
                  <a:pt x="4342" y="1405"/>
                </a:lnTo>
                <a:lnTo>
                  <a:pt x="4470" y="1022"/>
                </a:lnTo>
                <a:lnTo>
                  <a:pt x="4598" y="639"/>
                </a:lnTo>
                <a:lnTo>
                  <a:pt x="4598" y="639"/>
                </a:lnTo>
                <a:lnTo>
                  <a:pt x="4470" y="383"/>
                </a:lnTo>
                <a:lnTo>
                  <a:pt x="4342" y="0"/>
                </a:lnTo>
              </a:path>
            </a:pathLst>
          </a:custGeom>
          <a:noFill/>
          <a:ln>
            <a:noFill/>
          </a:ln>
        </p:spPr>
        <p:txBody>
          <a:bodyPr spcFirstLastPara="1" wrap="square" lIns="121900" tIns="121900" rIns="121900" bIns="121900" anchor="ctr" anchorCtr="0">
            <a:noAutofit/>
          </a:bodyPr>
          <a:lstStyle/>
          <a:p>
            <a:endParaRPr sz="2400"/>
          </a:p>
        </p:txBody>
      </p:sp>
      <p:sp>
        <p:nvSpPr>
          <p:cNvPr id="3278" name="Google Shape;3278;p36"/>
          <p:cNvSpPr/>
          <p:nvPr/>
        </p:nvSpPr>
        <p:spPr>
          <a:xfrm>
            <a:off x="6210693" y="4428961"/>
            <a:ext cx="288311" cy="91743"/>
          </a:xfrm>
          <a:custGeom>
            <a:avLst/>
            <a:gdLst/>
            <a:ahLst/>
            <a:cxnLst/>
            <a:rect l="l" t="t" r="r" b="b"/>
            <a:pathLst>
              <a:path w="5619" h="1788" extrusionOk="0">
                <a:moveTo>
                  <a:pt x="0" y="0"/>
                </a:moveTo>
                <a:lnTo>
                  <a:pt x="0" y="128"/>
                </a:lnTo>
                <a:lnTo>
                  <a:pt x="0" y="511"/>
                </a:lnTo>
                <a:lnTo>
                  <a:pt x="128" y="766"/>
                </a:lnTo>
                <a:lnTo>
                  <a:pt x="383" y="1022"/>
                </a:lnTo>
                <a:lnTo>
                  <a:pt x="767" y="1277"/>
                </a:lnTo>
                <a:lnTo>
                  <a:pt x="1660" y="1660"/>
                </a:lnTo>
                <a:lnTo>
                  <a:pt x="2810" y="1788"/>
                </a:lnTo>
                <a:lnTo>
                  <a:pt x="3831" y="1660"/>
                </a:lnTo>
                <a:lnTo>
                  <a:pt x="4853" y="1277"/>
                </a:lnTo>
                <a:lnTo>
                  <a:pt x="5236" y="1022"/>
                </a:lnTo>
                <a:lnTo>
                  <a:pt x="5491" y="766"/>
                </a:lnTo>
                <a:lnTo>
                  <a:pt x="5619" y="511"/>
                </a:lnTo>
                <a:lnTo>
                  <a:pt x="5619" y="128"/>
                </a:lnTo>
                <a:lnTo>
                  <a:pt x="5619"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279" name="Google Shape;3279;p36"/>
          <p:cNvSpPr/>
          <p:nvPr/>
        </p:nvSpPr>
        <p:spPr>
          <a:xfrm>
            <a:off x="6210693" y="4428961"/>
            <a:ext cx="288311" cy="91743"/>
          </a:xfrm>
          <a:custGeom>
            <a:avLst/>
            <a:gdLst/>
            <a:ahLst/>
            <a:cxnLst/>
            <a:rect l="l" t="t" r="r" b="b"/>
            <a:pathLst>
              <a:path w="5619" h="1788" fill="none" extrusionOk="0">
                <a:moveTo>
                  <a:pt x="5619" y="128"/>
                </a:moveTo>
                <a:lnTo>
                  <a:pt x="5619" y="0"/>
                </a:lnTo>
                <a:lnTo>
                  <a:pt x="0" y="0"/>
                </a:lnTo>
                <a:lnTo>
                  <a:pt x="0" y="128"/>
                </a:lnTo>
                <a:lnTo>
                  <a:pt x="0" y="128"/>
                </a:lnTo>
                <a:lnTo>
                  <a:pt x="0" y="511"/>
                </a:lnTo>
                <a:lnTo>
                  <a:pt x="128" y="766"/>
                </a:lnTo>
                <a:lnTo>
                  <a:pt x="383" y="1022"/>
                </a:lnTo>
                <a:lnTo>
                  <a:pt x="767" y="1277"/>
                </a:lnTo>
                <a:lnTo>
                  <a:pt x="767" y="1277"/>
                </a:lnTo>
                <a:lnTo>
                  <a:pt x="1660" y="1660"/>
                </a:lnTo>
                <a:lnTo>
                  <a:pt x="2810" y="1788"/>
                </a:lnTo>
                <a:lnTo>
                  <a:pt x="3831" y="1660"/>
                </a:lnTo>
                <a:lnTo>
                  <a:pt x="4853" y="1277"/>
                </a:lnTo>
                <a:lnTo>
                  <a:pt x="4853" y="1277"/>
                </a:lnTo>
                <a:lnTo>
                  <a:pt x="5236" y="1022"/>
                </a:lnTo>
                <a:lnTo>
                  <a:pt x="5491" y="766"/>
                </a:lnTo>
                <a:lnTo>
                  <a:pt x="5619" y="511"/>
                </a:lnTo>
                <a:lnTo>
                  <a:pt x="5619" y="128"/>
                </a:lnTo>
              </a:path>
            </a:pathLst>
          </a:custGeom>
          <a:noFill/>
          <a:ln>
            <a:noFill/>
          </a:ln>
        </p:spPr>
        <p:txBody>
          <a:bodyPr spcFirstLastPara="1" wrap="square" lIns="121900" tIns="121900" rIns="121900" bIns="121900" anchor="ctr" anchorCtr="0">
            <a:noAutofit/>
          </a:bodyPr>
          <a:lstStyle/>
          <a:p>
            <a:endParaRPr sz="2400"/>
          </a:p>
        </p:txBody>
      </p:sp>
      <p:sp>
        <p:nvSpPr>
          <p:cNvPr id="3280" name="Google Shape;3280;p36"/>
          <p:cNvSpPr/>
          <p:nvPr/>
        </p:nvSpPr>
        <p:spPr>
          <a:xfrm>
            <a:off x="6210693" y="4343731"/>
            <a:ext cx="288311" cy="170452"/>
          </a:xfrm>
          <a:custGeom>
            <a:avLst/>
            <a:gdLst/>
            <a:ahLst/>
            <a:cxnLst/>
            <a:rect l="l" t="t" r="r" b="b"/>
            <a:pathLst>
              <a:path w="5619" h="3322" extrusionOk="0">
                <a:moveTo>
                  <a:pt x="2810" y="1"/>
                </a:moveTo>
                <a:lnTo>
                  <a:pt x="1660" y="129"/>
                </a:lnTo>
                <a:lnTo>
                  <a:pt x="767" y="512"/>
                </a:lnTo>
                <a:lnTo>
                  <a:pt x="383" y="767"/>
                </a:lnTo>
                <a:lnTo>
                  <a:pt x="128" y="1023"/>
                </a:lnTo>
                <a:lnTo>
                  <a:pt x="0" y="1406"/>
                </a:lnTo>
                <a:lnTo>
                  <a:pt x="0" y="1661"/>
                </a:lnTo>
                <a:lnTo>
                  <a:pt x="0" y="2044"/>
                </a:lnTo>
                <a:lnTo>
                  <a:pt x="128" y="2299"/>
                </a:lnTo>
                <a:lnTo>
                  <a:pt x="383" y="2555"/>
                </a:lnTo>
                <a:lnTo>
                  <a:pt x="767" y="2810"/>
                </a:lnTo>
                <a:lnTo>
                  <a:pt x="1660" y="3193"/>
                </a:lnTo>
                <a:lnTo>
                  <a:pt x="2810" y="3321"/>
                </a:lnTo>
                <a:lnTo>
                  <a:pt x="3831" y="3193"/>
                </a:lnTo>
                <a:lnTo>
                  <a:pt x="4853" y="2810"/>
                </a:lnTo>
                <a:lnTo>
                  <a:pt x="5236" y="2555"/>
                </a:lnTo>
                <a:lnTo>
                  <a:pt x="5491" y="2299"/>
                </a:lnTo>
                <a:lnTo>
                  <a:pt x="5619" y="2044"/>
                </a:lnTo>
                <a:lnTo>
                  <a:pt x="5619" y="1661"/>
                </a:lnTo>
                <a:lnTo>
                  <a:pt x="5619" y="1406"/>
                </a:lnTo>
                <a:lnTo>
                  <a:pt x="5491" y="1023"/>
                </a:lnTo>
                <a:lnTo>
                  <a:pt x="5236" y="767"/>
                </a:lnTo>
                <a:lnTo>
                  <a:pt x="4853" y="512"/>
                </a:lnTo>
                <a:lnTo>
                  <a:pt x="3831" y="129"/>
                </a:lnTo>
                <a:lnTo>
                  <a:pt x="2810"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281" name="Google Shape;3281;p36"/>
          <p:cNvSpPr/>
          <p:nvPr/>
        </p:nvSpPr>
        <p:spPr>
          <a:xfrm>
            <a:off x="6210693" y="4343731"/>
            <a:ext cx="288311" cy="170452"/>
          </a:xfrm>
          <a:custGeom>
            <a:avLst/>
            <a:gdLst/>
            <a:ahLst/>
            <a:cxnLst/>
            <a:rect l="l" t="t" r="r" b="b"/>
            <a:pathLst>
              <a:path w="5619" h="3322" fill="none" extrusionOk="0">
                <a:moveTo>
                  <a:pt x="4853" y="2810"/>
                </a:moveTo>
                <a:lnTo>
                  <a:pt x="4853" y="2810"/>
                </a:lnTo>
                <a:lnTo>
                  <a:pt x="3831" y="3193"/>
                </a:lnTo>
                <a:lnTo>
                  <a:pt x="2810" y="3321"/>
                </a:lnTo>
                <a:lnTo>
                  <a:pt x="1660" y="3193"/>
                </a:lnTo>
                <a:lnTo>
                  <a:pt x="767" y="2810"/>
                </a:lnTo>
                <a:lnTo>
                  <a:pt x="767" y="2810"/>
                </a:lnTo>
                <a:lnTo>
                  <a:pt x="383" y="2555"/>
                </a:lnTo>
                <a:lnTo>
                  <a:pt x="128" y="2299"/>
                </a:lnTo>
                <a:lnTo>
                  <a:pt x="0" y="2044"/>
                </a:lnTo>
                <a:lnTo>
                  <a:pt x="0" y="1661"/>
                </a:lnTo>
                <a:lnTo>
                  <a:pt x="0" y="1406"/>
                </a:lnTo>
                <a:lnTo>
                  <a:pt x="128" y="1023"/>
                </a:lnTo>
                <a:lnTo>
                  <a:pt x="383" y="767"/>
                </a:lnTo>
                <a:lnTo>
                  <a:pt x="767" y="512"/>
                </a:lnTo>
                <a:lnTo>
                  <a:pt x="767" y="512"/>
                </a:lnTo>
                <a:lnTo>
                  <a:pt x="1660" y="129"/>
                </a:lnTo>
                <a:lnTo>
                  <a:pt x="2810" y="1"/>
                </a:lnTo>
                <a:lnTo>
                  <a:pt x="3831" y="129"/>
                </a:lnTo>
                <a:lnTo>
                  <a:pt x="4853" y="512"/>
                </a:lnTo>
                <a:lnTo>
                  <a:pt x="4853" y="512"/>
                </a:lnTo>
                <a:lnTo>
                  <a:pt x="5236" y="767"/>
                </a:lnTo>
                <a:lnTo>
                  <a:pt x="5491" y="1023"/>
                </a:lnTo>
                <a:lnTo>
                  <a:pt x="5619" y="1406"/>
                </a:lnTo>
                <a:lnTo>
                  <a:pt x="5619" y="1661"/>
                </a:lnTo>
                <a:lnTo>
                  <a:pt x="5619" y="2044"/>
                </a:lnTo>
                <a:lnTo>
                  <a:pt x="5491" y="2299"/>
                </a:lnTo>
                <a:lnTo>
                  <a:pt x="5236" y="2555"/>
                </a:lnTo>
                <a:lnTo>
                  <a:pt x="4853" y="2810"/>
                </a:lnTo>
              </a:path>
            </a:pathLst>
          </a:custGeom>
          <a:noFill/>
          <a:ln>
            <a:noFill/>
          </a:ln>
        </p:spPr>
        <p:txBody>
          <a:bodyPr spcFirstLastPara="1" wrap="square" lIns="121900" tIns="121900" rIns="121900" bIns="121900" anchor="ctr" anchorCtr="0">
            <a:noAutofit/>
          </a:bodyPr>
          <a:lstStyle/>
          <a:p>
            <a:endParaRPr sz="2400"/>
          </a:p>
        </p:txBody>
      </p:sp>
      <p:sp>
        <p:nvSpPr>
          <p:cNvPr id="3282" name="Google Shape;3282;p36"/>
          <p:cNvSpPr/>
          <p:nvPr/>
        </p:nvSpPr>
        <p:spPr>
          <a:xfrm>
            <a:off x="6217260" y="4258552"/>
            <a:ext cx="275227" cy="249059"/>
          </a:xfrm>
          <a:custGeom>
            <a:avLst/>
            <a:gdLst/>
            <a:ahLst/>
            <a:cxnLst/>
            <a:rect l="l" t="t" r="r" b="b"/>
            <a:pathLst>
              <a:path w="5364" h="4854" extrusionOk="0">
                <a:moveTo>
                  <a:pt x="0" y="1"/>
                </a:moveTo>
                <a:lnTo>
                  <a:pt x="0" y="3321"/>
                </a:lnTo>
                <a:lnTo>
                  <a:pt x="0" y="3576"/>
                </a:lnTo>
                <a:lnTo>
                  <a:pt x="128" y="3832"/>
                </a:lnTo>
                <a:lnTo>
                  <a:pt x="383" y="4087"/>
                </a:lnTo>
                <a:lnTo>
                  <a:pt x="766" y="4343"/>
                </a:lnTo>
                <a:lnTo>
                  <a:pt x="1660" y="4726"/>
                </a:lnTo>
                <a:lnTo>
                  <a:pt x="2682" y="4853"/>
                </a:lnTo>
                <a:lnTo>
                  <a:pt x="3703" y="4726"/>
                </a:lnTo>
                <a:lnTo>
                  <a:pt x="4597" y="4343"/>
                </a:lnTo>
                <a:lnTo>
                  <a:pt x="4852" y="4087"/>
                </a:lnTo>
                <a:lnTo>
                  <a:pt x="5108" y="3832"/>
                </a:lnTo>
                <a:lnTo>
                  <a:pt x="5363" y="3576"/>
                </a:lnTo>
                <a:lnTo>
                  <a:pt x="5363" y="3321"/>
                </a:lnTo>
                <a:lnTo>
                  <a:pt x="5363"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283" name="Google Shape;3283;p36"/>
          <p:cNvSpPr/>
          <p:nvPr/>
        </p:nvSpPr>
        <p:spPr>
          <a:xfrm>
            <a:off x="6217260" y="4258552"/>
            <a:ext cx="275227" cy="249059"/>
          </a:xfrm>
          <a:custGeom>
            <a:avLst/>
            <a:gdLst/>
            <a:ahLst/>
            <a:cxnLst/>
            <a:rect l="l" t="t" r="r" b="b"/>
            <a:pathLst>
              <a:path w="5364" h="4854" fill="none" extrusionOk="0">
                <a:moveTo>
                  <a:pt x="5363" y="3321"/>
                </a:moveTo>
                <a:lnTo>
                  <a:pt x="5363" y="1"/>
                </a:lnTo>
                <a:lnTo>
                  <a:pt x="0" y="1"/>
                </a:lnTo>
                <a:lnTo>
                  <a:pt x="0" y="3321"/>
                </a:lnTo>
                <a:lnTo>
                  <a:pt x="0" y="3321"/>
                </a:lnTo>
                <a:lnTo>
                  <a:pt x="0" y="3576"/>
                </a:lnTo>
                <a:lnTo>
                  <a:pt x="128" y="3832"/>
                </a:lnTo>
                <a:lnTo>
                  <a:pt x="383" y="4087"/>
                </a:lnTo>
                <a:lnTo>
                  <a:pt x="766" y="4343"/>
                </a:lnTo>
                <a:lnTo>
                  <a:pt x="766" y="4343"/>
                </a:lnTo>
                <a:lnTo>
                  <a:pt x="1660" y="4726"/>
                </a:lnTo>
                <a:lnTo>
                  <a:pt x="2682" y="4853"/>
                </a:lnTo>
                <a:lnTo>
                  <a:pt x="3703" y="4726"/>
                </a:lnTo>
                <a:lnTo>
                  <a:pt x="4597" y="4343"/>
                </a:lnTo>
                <a:lnTo>
                  <a:pt x="4597" y="4343"/>
                </a:lnTo>
                <a:lnTo>
                  <a:pt x="4852" y="4087"/>
                </a:lnTo>
                <a:lnTo>
                  <a:pt x="5108" y="3832"/>
                </a:lnTo>
                <a:lnTo>
                  <a:pt x="5363" y="3576"/>
                </a:lnTo>
                <a:lnTo>
                  <a:pt x="5363" y="3321"/>
                </a:lnTo>
              </a:path>
            </a:pathLst>
          </a:custGeom>
          <a:noFill/>
          <a:ln>
            <a:noFill/>
          </a:ln>
        </p:spPr>
        <p:txBody>
          <a:bodyPr spcFirstLastPara="1" wrap="square" lIns="121900" tIns="121900" rIns="121900" bIns="121900" anchor="ctr" anchorCtr="0">
            <a:noAutofit/>
          </a:bodyPr>
          <a:lstStyle/>
          <a:p>
            <a:endParaRPr sz="2400"/>
          </a:p>
        </p:txBody>
      </p:sp>
      <p:sp>
        <p:nvSpPr>
          <p:cNvPr id="3284" name="Google Shape;3284;p36"/>
          <p:cNvSpPr/>
          <p:nvPr/>
        </p:nvSpPr>
        <p:spPr>
          <a:xfrm>
            <a:off x="6217260" y="4179943"/>
            <a:ext cx="275227" cy="157316"/>
          </a:xfrm>
          <a:custGeom>
            <a:avLst/>
            <a:gdLst/>
            <a:ahLst/>
            <a:cxnLst/>
            <a:rect l="l" t="t" r="r" b="b"/>
            <a:pathLst>
              <a:path w="5364" h="3066" extrusionOk="0">
                <a:moveTo>
                  <a:pt x="1660" y="1"/>
                </a:moveTo>
                <a:lnTo>
                  <a:pt x="766" y="384"/>
                </a:lnTo>
                <a:lnTo>
                  <a:pt x="383" y="639"/>
                </a:lnTo>
                <a:lnTo>
                  <a:pt x="128" y="894"/>
                </a:lnTo>
                <a:lnTo>
                  <a:pt x="0" y="1150"/>
                </a:lnTo>
                <a:lnTo>
                  <a:pt x="0" y="1533"/>
                </a:lnTo>
                <a:lnTo>
                  <a:pt x="0" y="1788"/>
                </a:lnTo>
                <a:lnTo>
                  <a:pt x="128" y="2044"/>
                </a:lnTo>
                <a:lnTo>
                  <a:pt x="383" y="2299"/>
                </a:lnTo>
                <a:lnTo>
                  <a:pt x="766" y="2554"/>
                </a:lnTo>
                <a:lnTo>
                  <a:pt x="1660" y="2938"/>
                </a:lnTo>
                <a:lnTo>
                  <a:pt x="2682" y="3065"/>
                </a:lnTo>
                <a:lnTo>
                  <a:pt x="3703" y="2938"/>
                </a:lnTo>
                <a:lnTo>
                  <a:pt x="4597" y="2554"/>
                </a:lnTo>
                <a:lnTo>
                  <a:pt x="4852" y="2299"/>
                </a:lnTo>
                <a:lnTo>
                  <a:pt x="5108" y="2044"/>
                </a:lnTo>
                <a:lnTo>
                  <a:pt x="5363" y="1788"/>
                </a:lnTo>
                <a:lnTo>
                  <a:pt x="5363" y="1533"/>
                </a:lnTo>
                <a:lnTo>
                  <a:pt x="5363" y="1150"/>
                </a:lnTo>
                <a:lnTo>
                  <a:pt x="5108" y="894"/>
                </a:lnTo>
                <a:lnTo>
                  <a:pt x="4852" y="639"/>
                </a:lnTo>
                <a:lnTo>
                  <a:pt x="4597" y="384"/>
                </a:lnTo>
                <a:lnTo>
                  <a:pt x="3703"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285" name="Google Shape;3285;p36"/>
          <p:cNvSpPr/>
          <p:nvPr/>
        </p:nvSpPr>
        <p:spPr>
          <a:xfrm>
            <a:off x="6217260" y="4179943"/>
            <a:ext cx="275227" cy="157316"/>
          </a:xfrm>
          <a:custGeom>
            <a:avLst/>
            <a:gdLst/>
            <a:ahLst/>
            <a:cxnLst/>
            <a:rect l="l" t="t" r="r" b="b"/>
            <a:pathLst>
              <a:path w="5364" h="3066" fill="none" extrusionOk="0">
                <a:moveTo>
                  <a:pt x="4597" y="2554"/>
                </a:moveTo>
                <a:lnTo>
                  <a:pt x="4597" y="2554"/>
                </a:lnTo>
                <a:lnTo>
                  <a:pt x="3703" y="2938"/>
                </a:lnTo>
                <a:lnTo>
                  <a:pt x="2682" y="3065"/>
                </a:lnTo>
                <a:lnTo>
                  <a:pt x="1660" y="2938"/>
                </a:lnTo>
                <a:lnTo>
                  <a:pt x="766" y="2554"/>
                </a:lnTo>
                <a:lnTo>
                  <a:pt x="766" y="2554"/>
                </a:lnTo>
                <a:lnTo>
                  <a:pt x="383" y="2299"/>
                </a:lnTo>
                <a:lnTo>
                  <a:pt x="128" y="2044"/>
                </a:lnTo>
                <a:lnTo>
                  <a:pt x="0" y="1788"/>
                </a:lnTo>
                <a:lnTo>
                  <a:pt x="0" y="1533"/>
                </a:lnTo>
                <a:lnTo>
                  <a:pt x="0" y="1150"/>
                </a:lnTo>
                <a:lnTo>
                  <a:pt x="128" y="894"/>
                </a:lnTo>
                <a:lnTo>
                  <a:pt x="383" y="639"/>
                </a:lnTo>
                <a:lnTo>
                  <a:pt x="766" y="384"/>
                </a:lnTo>
                <a:lnTo>
                  <a:pt x="766" y="384"/>
                </a:lnTo>
                <a:lnTo>
                  <a:pt x="1660" y="1"/>
                </a:lnTo>
                <a:lnTo>
                  <a:pt x="2682" y="1"/>
                </a:lnTo>
                <a:lnTo>
                  <a:pt x="3703" y="1"/>
                </a:lnTo>
                <a:lnTo>
                  <a:pt x="4597" y="384"/>
                </a:lnTo>
                <a:lnTo>
                  <a:pt x="4597" y="384"/>
                </a:lnTo>
                <a:lnTo>
                  <a:pt x="4852" y="639"/>
                </a:lnTo>
                <a:lnTo>
                  <a:pt x="5108" y="894"/>
                </a:lnTo>
                <a:lnTo>
                  <a:pt x="5363" y="1150"/>
                </a:lnTo>
                <a:lnTo>
                  <a:pt x="5363" y="1533"/>
                </a:lnTo>
                <a:lnTo>
                  <a:pt x="5363" y="1788"/>
                </a:lnTo>
                <a:lnTo>
                  <a:pt x="5108" y="2044"/>
                </a:lnTo>
                <a:lnTo>
                  <a:pt x="4852" y="2299"/>
                </a:lnTo>
                <a:lnTo>
                  <a:pt x="4597" y="2554"/>
                </a:lnTo>
              </a:path>
            </a:pathLst>
          </a:custGeom>
          <a:noFill/>
          <a:ln>
            <a:noFill/>
          </a:ln>
        </p:spPr>
        <p:txBody>
          <a:bodyPr spcFirstLastPara="1" wrap="square" lIns="121900" tIns="121900" rIns="121900" bIns="121900" anchor="ctr" anchorCtr="0">
            <a:noAutofit/>
          </a:bodyPr>
          <a:lstStyle/>
          <a:p>
            <a:endParaRPr sz="2400"/>
          </a:p>
        </p:txBody>
      </p:sp>
      <p:sp>
        <p:nvSpPr>
          <p:cNvPr id="3286" name="Google Shape;3286;p36"/>
          <p:cNvSpPr/>
          <p:nvPr/>
        </p:nvSpPr>
        <p:spPr>
          <a:xfrm>
            <a:off x="6243430" y="4186511"/>
            <a:ext cx="222839" cy="45923"/>
          </a:xfrm>
          <a:custGeom>
            <a:avLst/>
            <a:gdLst/>
            <a:ahLst/>
            <a:cxnLst/>
            <a:rect l="l" t="t" r="r" b="b"/>
            <a:pathLst>
              <a:path w="4343" h="895" extrusionOk="0">
                <a:moveTo>
                  <a:pt x="2172" y="0"/>
                </a:moveTo>
                <a:lnTo>
                  <a:pt x="1278" y="128"/>
                </a:lnTo>
                <a:lnTo>
                  <a:pt x="512" y="383"/>
                </a:lnTo>
                <a:lnTo>
                  <a:pt x="129" y="639"/>
                </a:lnTo>
                <a:lnTo>
                  <a:pt x="1" y="894"/>
                </a:lnTo>
                <a:lnTo>
                  <a:pt x="512" y="511"/>
                </a:lnTo>
                <a:lnTo>
                  <a:pt x="1278" y="256"/>
                </a:lnTo>
                <a:lnTo>
                  <a:pt x="2172" y="128"/>
                </a:lnTo>
                <a:lnTo>
                  <a:pt x="3066" y="256"/>
                </a:lnTo>
                <a:lnTo>
                  <a:pt x="3832" y="511"/>
                </a:lnTo>
                <a:lnTo>
                  <a:pt x="4342" y="894"/>
                </a:lnTo>
                <a:lnTo>
                  <a:pt x="4087" y="639"/>
                </a:lnTo>
                <a:lnTo>
                  <a:pt x="3832" y="383"/>
                </a:lnTo>
                <a:lnTo>
                  <a:pt x="3066" y="128"/>
                </a:lnTo>
                <a:lnTo>
                  <a:pt x="2172"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287" name="Google Shape;3287;p36"/>
          <p:cNvSpPr/>
          <p:nvPr/>
        </p:nvSpPr>
        <p:spPr>
          <a:xfrm>
            <a:off x="6230344" y="4186511"/>
            <a:ext cx="242491" cy="72091"/>
          </a:xfrm>
          <a:custGeom>
            <a:avLst/>
            <a:gdLst/>
            <a:ahLst/>
            <a:cxnLst/>
            <a:rect l="l" t="t" r="r" b="b"/>
            <a:pathLst>
              <a:path w="4726" h="1405" fill="none" extrusionOk="0">
                <a:moveTo>
                  <a:pt x="4725" y="1405"/>
                </a:moveTo>
                <a:lnTo>
                  <a:pt x="4725" y="1405"/>
                </a:lnTo>
                <a:lnTo>
                  <a:pt x="4725" y="1150"/>
                </a:lnTo>
                <a:lnTo>
                  <a:pt x="4597" y="894"/>
                </a:lnTo>
                <a:lnTo>
                  <a:pt x="4087" y="511"/>
                </a:lnTo>
                <a:lnTo>
                  <a:pt x="4087" y="511"/>
                </a:lnTo>
                <a:lnTo>
                  <a:pt x="3321" y="256"/>
                </a:lnTo>
                <a:lnTo>
                  <a:pt x="2427" y="128"/>
                </a:lnTo>
                <a:lnTo>
                  <a:pt x="1533" y="256"/>
                </a:lnTo>
                <a:lnTo>
                  <a:pt x="767" y="511"/>
                </a:lnTo>
                <a:lnTo>
                  <a:pt x="767" y="511"/>
                </a:lnTo>
                <a:lnTo>
                  <a:pt x="256" y="894"/>
                </a:lnTo>
                <a:lnTo>
                  <a:pt x="128" y="1150"/>
                </a:lnTo>
                <a:lnTo>
                  <a:pt x="0" y="1405"/>
                </a:lnTo>
                <a:lnTo>
                  <a:pt x="0" y="1405"/>
                </a:lnTo>
                <a:lnTo>
                  <a:pt x="128" y="1150"/>
                </a:lnTo>
                <a:lnTo>
                  <a:pt x="256" y="894"/>
                </a:lnTo>
                <a:lnTo>
                  <a:pt x="384" y="639"/>
                </a:lnTo>
                <a:lnTo>
                  <a:pt x="767" y="383"/>
                </a:lnTo>
                <a:lnTo>
                  <a:pt x="767" y="383"/>
                </a:lnTo>
                <a:lnTo>
                  <a:pt x="1533" y="128"/>
                </a:lnTo>
                <a:lnTo>
                  <a:pt x="2427" y="0"/>
                </a:lnTo>
                <a:lnTo>
                  <a:pt x="3321" y="128"/>
                </a:lnTo>
                <a:lnTo>
                  <a:pt x="4087" y="383"/>
                </a:lnTo>
                <a:lnTo>
                  <a:pt x="4087" y="383"/>
                </a:lnTo>
                <a:lnTo>
                  <a:pt x="4342" y="639"/>
                </a:lnTo>
                <a:lnTo>
                  <a:pt x="4597" y="894"/>
                </a:lnTo>
                <a:lnTo>
                  <a:pt x="4725" y="1150"/>
                </a:lnTo>
                <a:lnTo>
                  <a:pt x="4725" y="1405"/>
                </a:lnTo>
              </a:path>
            </a:pathLst>
          </a:custGeom>
          <a:noFill/>
          <a:ln>
            <a:noFill/>
          </a:ln>
        </p:spPr>
        <p:txBody>
          <a:bodyPr spcFirstLastPara="1" wrap="square" lIns="121900" tIns="121900" rIns="121900" bIns="121900" anchor="ctr" anchorCtr="0">
            <a:noAutofit/>
          </a:bodyPr>
          <a:lstStyle/>
          <a:p>
            <a:endParaRPr sz="2400"/>
          </a:p>
        </p:txBody>
      </p:sp>
      <p:sp>
        <p:nvSpPr>
          <p:cNvPr id="3288" name="Google Shape;3288;p36"/>
          <p:cNvSpPr/>
          <p:nvPr/>
        </p:nvSpPr>
        <p:spPr>
          <a:xfrm>
            <a:off x="6230344" y="4193028"/>
            <a:ext cx="242491" cy="131097"/>
          </a:xfrm>
          <a:custGeom>
            <a:avLst/>
            <a:gdLst/>
            <a:ahLst/>
            <a:cxnLst/>
            <a:rect l="l" t="t" r="r" b="b"/>
            <a:pathLst>
              <a:path w="4726" h="2555" extrusionOk="0">
                <a:moveTo>
                  <a:pt x="2427" y="1"/>
                </a:moveTo>
                <a:lnTo>
                  <a:pt x="1533" y="129"/>
                </a:lnTo>
                <a:lnTo>
                  <a:pt x="767" y="384"/>
                </a:lnTo>
                <a:lnTo>
                  <a:pt x="256" y="767"/>
                </a:lnTo>
                <a:lnTo>
                  <a:pt x="128" y="1023"/>
                </a:lnTo>
                <a:lnTo>
                  <a:pt x="0" y="1278"/>
                </a:lnTo>
                <a:lnTo>
                  <a:pt x="128" y="1533"/>
                </a:lnTo>
                <a:lnTo>
                  <a:pt x="256" y="1789"/>
                </a:lnTo>
                <a:lnTo>
                  <a:pt x="767" y="2172"/>
                </a:lnTo>
                <a:lnTo>
                  <a:pt x="1533" y="2555"/>
                </a:lnTo>
                <a:lnTo>
                  <a:pt x="3321" y="2555"/>
                </a:lnTo>
                <a:lnTo>
                  <a:pt x="4087" y="2172"/>
                </a:lnTo>
                <a:lnTo>
                  <a:pt x="4597" y="1789"/>
                </a:lnTo>
                <a:lnTo>
                  <a:pt x="4725" y="1533"/>
                </a:lnTo>
                <a:lnTo>
                  <a:pt x="4725" y="1278"/>
                </a:lnTo>
                <a:lnTo>
                  <a:pt x="4725" y="1023"/>
                </a:lnTo>
                <a:lnTo>
                  <a:pt x="4597" y="767"/>
                </a:lnTo>
                <a:lnTo>
                  <a:pt x="4087" y="384"/>
                </a:lnTo>
                <a:lnTo>
                  <a:pt x="3321" y="129"/>
                </a:lnTo>
                <a:lnTo>
                  <a:pt x="2427"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289" name="Google Shape;3289;p36"/>
          <p:cNvSpPr/>
          <p:nvPr/>
        </p:nvSpPr>
        <p:spPr>
          <a:xfrm>
            <a:off x="6230344" y="4193028"/>
            <a:ext cx="242491" cy="131097"/>
          </a:xfrm>
          <a:custGeom>
            <a:avLst/>
            <a:gdLst/>
            <a:ahLst/>
            <a:cxnLst/>
            <a:rect l="l" t="t" r="r" b="b"/>
            <a:pathLst>
              <a:path w="4726" h="2555" fill="none" extrusionOk="0">
                <a:moveTo>
                  <a:pt x="4725" y="1278"/>
                </a:moveTo>
                <a:lnTo>
                  <a:pt x="4725" y="1278"/>
                </a:lnTo>
                <a:lnTo>
                  <a:pt x="4725" y="1533"/>
                </a:lnTo>
                <a:lnTo>
                  <a:pt x="4597" y="1789"/>
                </a:lnTo>
                <a:lnTo>
                  <a:pt x="4087" y="2172"/>
                </a:lnTo>
                <a:lnTo>
                  <a:pt x="4087" y="2172"/>
                </a:lnTo>
                <a:lnTo>
                  <a:pt x="3321" y="2555"/>
                </a:lnTo>
                <a:lnTo>
                  <a:pt x="2427" y="2555"/>
                </a:lnTo>
                <a:lnTo>
                  <a:pt x="1533" y="2555"/>
                </a:lnTo>
                <a:lnTo>
                  <a:pt x="767" y="2172"/>
                </a:lnTo>
                <a:lnTo>
                  <a:pt x="767" y="2172"/>
                </a:lnTo>
                <a:lnTo>
                  <a:pt x="256" y="1789"/>
                </a:lnTo>
                <a:lnTo>
                  <a:pt x="128" y="1533"/>
                </a:lnTo>
                <a:lnTo>
                  <a:pt x="0" y="1278"/>
                </a:lnTo>
                <a:lnTo>
                  <a:pt x="0" y="1278"/>
                </a:lnTo>
                <a:lnTo>
                  <a:pt x="128" y="1023"/>
                </a:lnTo>
                <a:lnTo>
                  <a:pt x="256" y="767"/>
                </a:lnTo>
                <a:lnTo>
                  <a:pt x="767" y="384"/>
                </a:lnTo>
                <a:lnTo>
                  <a:pt x="767" y="384"/>
                </a:lnTo>
                <a:lnTo>
                  <a:pt x="1533" y="129"/>
                </a:lnTo>
                <a:lnTo>
                  <a:pt x="2427" y="1"/>
                </a:lnTo>
                <a:lnTo>
                  <a:pt x="3321" y="129"/>
                </a:lnTo>
                <a:lnTo>
                  <a:pt x="4087" y="384"/>
                </a:lnTo>
                <a:lnTo>
                  <a:pt x="4087" y="384"/>
                </a:lnTo>
                <a:lnTo>
                  <a:pt x="4597" y="767"/>
                </a:lnTo>
                <a:lnTo>
                  <a:pt x="4725" y="1023"/>
                </a:lnTo>
                <a:lnTo>
                  <a:pt x="4725" y="1278"/>
                </a:lnTo>
              </a:path>
            </a:pathLst>
          </a:custGeom>
          <a:noFill/>
          <a:ln>
            <a:noFill/>
          </a:ln>
        </p:spPr>
        <p:txBody>
          <a:bodyPr spcFirstLastPara="1" wrap="square" lIns="121900" tIns="121900" rIns="121900" bIns="121900" anchor="ctr" anchorCtr="0">
            <a:noAutofit/>
          </a:bodyPr>
          <a:lstStyle/>
          <a:p>
            <a:endParaRPr sz="2400"/>
          </a:p>
        </p:txBody>
      </p:sp>
      <p:sp>
        <p:nvSpPr>
          <p:cNvPr id="3290" name="Google Shape;3290;p36"/>
          <p:cNvSpPr/>
          <p:nvPr/>
        </p:nvSpPr>
        <p:spPr>
          <a:xfrm>
            <a:off x="6459660" y="4304425"/>
            <a:ext cx="51" cy="176968"/>
          </a:xfrm>
          <a:custGeom>
            <a:avLst/>
            <a:gdLst/>
            <a:ahLst/>
            <a:cxnLst/>
            <a:rect l="l" t="t" r="r" b="b"/>
            <a:pathLst>
              <a:path w="1" h="3449" extrusionOk="0">
                <a:moveTo>
                  <a:pt x="1" y="3449"/>
                </a:moveTo>
                <a:lnTo>
                  <a:pt x="1" y="3449"/>
                </a:lnTo>
                <a:lnTo>
                  <a:pt x="1" y="128"/>
                </a:lnTo>
                <a:lnTo>
                  <a:pt x="1" y="1"/>
                </a:lnTo>
                <a:lnTo>
                  <a:pt x="1" y="3449"/>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291" name="Google Shape;3291;p36"/>
          <p:cNvSpPr/>
          <p:nvPr/>
        </p:nvSpPr>
        <p:spPr>
          <a:xfrm>
            <a:off x="6453143" y="4304425"/>
            <a:ext cx="6568" cy="6619"/>
          </a:xfrm>
          <a:custGeom>
            <a:avLst/>
            <a:gdLst/>
            <a:ahLst/>
            <a:cxnLst/>
            <a:rect l="l" t="t" r="r" b="b"/>
            <a:pathLst>
              <a:path w="128" h="129" extrusionOk="0">
                <a:moveTo>
                  <a:pt x="0" y="1"/>
                </a:moveTo>
                <a:lnTo>
                  <a:pt x="128" y="128"/>
                </a:lnTo>
                <a:lnTo>
                  <a:pt x="128"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2" name="Google Shape;3292;p36"/>
          <p:cNvSpPr/>
          <p:nvPr/>
        </p:nvSpPr>
        <p:spPr>
          <a:xfrm>
            <a:off x="6453143" y="4304425"/>
            <a:ext cx="6568" cy="176968"/>
          </a:xfrm>
          <a:custGeom>
            <a:avLst/>
            <a:gdLst/>
            <a:ahLst/>
            <a:cxnLst/>
            <a:rect l="l" t="t" r="r" b="b"/>
            <a:pathLst>
              <a:path w="128" h="3449" extrusionOk="0">
                <a:moveTo>
                  <a:pt x="128" y="3449"/>
                </a:moveTo>
                <a:lnTo>
                  <a:pt x="128" y="3449"/>
                </a:lnTo>
                <a:lnTo>
                  <a:pt x="128" y="128"/>
                </a:lnTo>
                <a:lnTo>
                  <a:pt x="0" y="1"/>
                </a:lnTo>
                <a:lnTo>
                  <a:pt x="0" y="1"/>
                </a:lnTo>
                <a:lnTo>
                  <a:pt x="128" y="128"/>
                </a:lnTo>
                <a:lnTo>
                  <a:pt x="128" y="3449"/>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293" name="Google Shape;3293;p36"/>
          <p:cNvSpPr/>
          <p:nvPr/>
        </p:nvSpPr>
        <p:spPr>
          <a:xfrm>
            <a:off x="6446575" y="4317561"/>
            <a:ext cx="13136" cy="13136"/>
          </a:xfrm>
          <a:custGeom>
            <a:avLst/>
            <a:gdLst/>
            <a:ahLst/>
            <a:cxnLst/>
            <a:rect l="l" t="t" r="r" b="b"/>
            <a:pathLst>
              <a:path w="256" h="256" extrusionOk="0">
                <a:moveTo>
                  <a:pt x="256" y="0"/>
                </a:moveTo>
                <a:lnTo>
                  <a:pt x="0" y="128"/>
                </a:lnTo>
                <a:lnTo>
                  <a:pt x="0" y="256"/>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4" name="Google Shape;3294;p36"/>
          <p:cNvSpPr/>
          <p:nvPr/>
        </p:nvSpPr>
        <p:spPr>
          <a:xfrm>
            <a:off x="6446575" y="4330647"/>
            <a:ext cx="13136" cy="13136"/>
          </a:xfrm>
          <a:custGeom>
            <a:avLst/>
            <a:gdLst/>
            <a:ahLst/>
            <a:cxnLst/>
            <a:rect l="l" t="t" r="r" b="b"/>
            <a:pathLst>
              <a:path w="256" h="256" extrusionOk="0">
                <a:moveTo>
                  <a:pt x="256" y="1"/>
                </a:moveTo>
                <a:lnTo>
                  <a:pt x="0" y="256"/>
                </a:lnTo>
                <a:lnTo>
                  <a:pt x="256" y="128"/>
                </a:lnTo>
                <a:lnTo>
                  <a:pt x="25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5" name="Google Shape;3295;p36"/>
          <p:cNvSpPr/>
          <p:nvPr/>
        </p:nvSpPr>
        <p:spPr>
          <a:xfrm>
            <a:off x="6446575" y="4350299"/>
            <a:ext cx="13136" cy="13187"/>
          </a:xfrm>
          <a:custGeom>
            <a:avLst/>
            <a:gdLst/>
            <a:ahLst/>
            <a:cxnLst/>
            <a:rect l="l" t="t" r="r" b="b"/>
            <a:pathLst>
              <a:path w="256" h="257" extrusionOk="0">
                <a:moveTo>
                  <a:pt x="256" y="1"/>
                </a:moveTo>
                <a:lnTo>
                  <a:pt x="0" y="128"/>
                </a:lnTo>
                <a:lnTo>
                  <a:pt x="0" y="256"/>
                </a:lnTo>
                <a:lnTo>
                  <a:pt x="25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6" name="Google Shape;3296;p36"/>
          <p:cNvSpPr/>
          <p:nvPr/>
        </p:nvSpPr>
        <p:spPr>
          <a:xfrm>
            <a:off x="6446575" y="4363435"/>
            <a:ext cx="13136" cy="13136"/>
          </a:xfrm>
          <a:custGeom>
            <a:avLst/>
            <a:gdLst/>
            <a:ahLst/>
            <a:cxnLst/>
            <a:rect l="l" t="t" r="r" b="b"/>
            <a:pathLst>
              <a:path w="256" h="256" extrusionOk="0">
                <a:moveTo>
                  <a:pt x="256" y="0"/>
                </a:moveTo>
                <a:lnTo>
                  <a:pt x="0" y="128"/>
                </a:lnTo>
                <a:lnTo>
                  <a:pt x="0" y="255"/>
                </a:lnTo>
                <a:lnTo>
                  <a:pt x="256" y="128"/>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7" name="Google Shape;3297;p36"/>
          <p:cNvSpPr/>
          <p:nvPr/>
        </p:nvSpPr>
        <p:spPr>
          <a:xfrm>
            <a:off x="6446575" y="4383088"/>
            <a:ext cx="13136" cy="6568"/>
          </a:xfrm>
          <a:custGeom>
            <a:avLst/>
            <a:gdLst/>
            <a:ahLst/>
            <a:cxnLst/>
            <a:rect l="l" t="t" r="r" b="b"/>
            <a:pathLst>
              <a:path w="256" h="128" extrusionOk="0">
                <a:moveTo>
                  <a:pt x="256" y="0"/>
                </a:moveTo>
                <a:lnTo>
                  <a:pt x="0" y="128"/>
                </a:lnTo>
                <a:lnTo>
                  <a:pt x="0" y="128"/>
                </a:lnTo>
                <a:lnTo>
                  <a:pt x="256" y="0"/>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8" name="Google Shape;3298;p36"/>
          <p:cNvSpPr/>
          <p:nvPr/>
        </p:nvSpPr>
        <p:spPr>
          <a:xfrm>
            <a:off x="6446575" y="4396172"/>
            <a:ext cx="13136" cy="13136"/>
          </a:xfrm>
          <a:custGeom>
            <a:avLst/>
            <a:gdLst/>
            <a:ahLst/>
            <a:cxnLst/>
            <a:rect l="l" t="t" r="r" b="b"/>
            <a:pathLst>
              <a:path w="256" h="256" extrusionOk="0">
                <a:moveTo>
                  <a:pt x="256" y="1"/>
                </a:moveTo>
                <a:lnTo>
                  <a:pt x="0" y="128"/>
                </a:lnTo>
                <a:lnTo>
                  <a:pt x="0" y="256"/>
                </a:lnTo>
                <a:lnTo>
                  <a:pt x="25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299" name="Google Shape;3299;p36"/>
          <p:cNvSpPr/>
          <p:nvPr/>
        </p:nvSpPr>
        <p:spPr>
          <a:xfrm>
            <a:off x="6446575" y="4409256"/>
            <a:ext cx="13136" cy="13187"/>
          </a:xfrm>
          <a:custGeom>
            <a:avLst/>
            <a:gdLst/>
            <a:ahLst/>
            <a:cxnLst/>
            <a:rect l="l" t="t" r="r" b="b"/>
            <a:pathLst>
              <a:path w="256" h="257" extrusionOk="0">
                <a:moveTo>
                  <a:pt x="256" y="1"/>
                </a:moveTo>
                <a:lnTo>
                  <a:pt x="0" y="256"/>
                </a:lnTo>
                <a:lnTo>
                  <a:pt x="256" y="129"/>
                </a:lnTo>
                <a:lnTo>
                  <a:pt x="25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0" name="Google Shape;3300;p36"/>
          <p:cNvSpPr/>
          <p:nvPr/>
        </p:nvSpPr>
        <p:spPr>
          <a:xfrm>
            <a:off x="6446575" y="4428960"/>
            <a:ext cx="13136" cy="13136"/>
          </a:xfrm>
          <a:custGeom>
            <a:avLst/>
            <a:gdLst/>
            <a:ahLst/>
            <a:cxnLst/>
            <a:rect l="l" t="t" r="r" b="b"/>
            <a:pathLst>
              <a:path w="256" h="256" extrusionOk="0">
                <a:moveTo>
                  <a:pt x="256" y="0"/>
                </a:moveTo>
                <a:lnTo>
                  <a:pt x="0" y="128"/>
                </a:lnTo>
                <a:lnTo>
                  <a:pt x="0" y="255"/>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1" name="Google Shape;3301;p36"/>
          <p:cNvSpPr/>
          <p:nvPr/>
        </p:nvSpPr>
        <p:spPr>
          <a:xfrm>
            <a:off x="6446575" y="4442045"/>
            <a:ext cx="13136" cy="13136"/>
          </a:xfrm>
          <a:custGeom>
            <a:avLst/>
            <a:gdLst/>
            <a:ahLst/>
            <a:cxnLst/>
            <a:rect l="l" t="t" r="r" b="b"/>
            <a:pathLst>
              <a:path w="256" h="256" extrusionOk="0">
                <a:moveTo>
                  <a:pt x="256" y="0"/>
                </a:moveTo>
                <a:lnTo>
                  <a:pt x="0" y="256"/>
                </a:lnTo>
                <a:lnTo>
                  <a:pt x="256" y="128"/>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2" name="Google Shape;3302;p36"/>
          <p:cNvSpPr/>
          <p:nvPr/>
        </p:nvSpPr>
        <p:spPr>
          <a:xfrm>
            <a:off x="6446575" y="4461697"/>
            <a:ext cx="13136" cy="6619"/>
          </a:xfrm>
          <a:custGeom>
            <a:avLst/>
            <a:gdLst/>
            <a:ahLst/>
            <a:cxnLst/>
            <a:rect l="l" t="t" r="r" b="b"/>
            <a:pathLst>
              <a:path w="256" h="129" extrusionOk="0">
                <a:moveTo>
                  <a:pt x="256" y="0"/>
                </a:moveTo>
                <a:lnTo>
                  <a:pt x="0" y="128"/>
                </a:lnTo>
                <a:lnTo>
                  <a:pt x="0" y="128"/>
                </a:lnTo>
                <a:lnTo>
                  <a:pt x="256" y="0"/>
                </a:lnTo>
                <a:lnTo>
                  <a:pt x="256"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3" name="Google Shape;3303;p36"/>
          <p:cNvSpPr/>
          <p:nvPr/>
        </p:nvSpPr>
        <p:spPr>
          <a:xfrm>
            <a:off x="6446575" y="4474783"/>
            <a:ext cx="13136" cy="13187"/>
          </a:xfrm>
          <a:custGeom>
            <a:avLst/>
            <a:gdLst/>
            <a:ahLst/>
            <a:cxnLst/>
            <a:rect l="l" t="t" r="r" b="b"/>
            <a:pathLst>
              <a:path w="256" h="257" extrusionOk="0">
                <a:moveTo>
                  <a:pt x="256" y="1"/>
                </a:moveTo>
                <a:lnTo>
                  <a:pt x="0" y="129"/>
                </a:lnTo>
                <a:lnTo>
                  <a:pt x="0" y="256"/>
                </a:lnTo>
                <a:lnTo>
                  <a:pt x="256" y="129"/>
                </a:lnTo>
                <a:lnTo>
                  <a:pt x="256"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4" name="Google Shape;3304;p36"/>
          <p:cNvSpPr/>
          <p:nvPr/>
        </p:nvSpPr>
        <p:spPr>
          <a:xfrm>
            <a:off x="6446575" y="4317562"/>
            <a:ext cx="51" cy="176917"/>
          </a:xfrm>
          <a:custGeom>
            <a:avLst/>
            <a:gdLst/>
            <a:ahLst/>
            <a:cxnLst/>
            <a:rect l="l" t="t" r="r" b="b"/>
            <a:pathLst>
              <a:path w="1" h="3448" extrusionOk="0">
                <a:moveTo>
                  <a:pt x="0" y="3448"/>
                </a:moveTo>
                <a:lnTo>
                  <a:pt x="0" y="3448"/>
                </a:lnTo>
                <a:lnTo>
                  <a:pt x="0" y="0"/>
                </a:lnTo>
                <a:lnTo>
                  <a:pt x="0" y="0"/>
                </a:lnTo>
                <a:lnTo>
                  <a:pt x="0" y="3448"/>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305" name="Google Shape;3305;p36"/>
          <p:cNvSpPr/>
          <p:nvPr/>
        </p:nvSpPr>
        <p:spPr>
          <a:xfrm>
            <a:off x="6440007" y="4310993"/>
            <a:ext cx="6619" cy="6619"/>
          </a:xfrm>
          <a:custGeom>
            <a:avLst/>
            <a:gdLst/>
            <a:ahLst/>
            <a:cxnLst/>
            <a:rect l="l" t="t" r="r" b="b"/>
            <a:pathLst>
              <a:path w="129" h="129" extrusionOk="0">
                <a:moveTo>
                  <a:pt x="128" y="128"/>
                </a:moveTo>
                <a:lnTo>
                  <a:pt x="128" y="128"/>
                </a:lnTo>
                <a:lnTo>
                  <a:pt x="1" y="0"/>
                </a:lnTo>
                <a:lnTo>
                  <a:pt x="1" y="0"/>
                </a:lnTo>
                <a:lnTo>
                  <a:pt x="128" y="128"/>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06" name="Google Shape;3306;p36"/>
          <p:cNvSpPr/>
          <p:nvPr/>
        </p:nvSpPr>
        <p:spPr>
          <a:xfrm>
            <a:off x="6440007" y="4310994"/>
            <a:ext cx="6619" cy="183484"/>
          </a:xfrm>
          <a:custGeom>
            <a:avLst/>
            <a:gdLst/>
            <a:ahLst/>
            <a:cxnLst/>
            <a:rect l="l" t="t" r="r" b="b"/>
            <a:pathLst>
              <a:path w="129" h="3576" extrusionOk="0">
                <a:moveTo>
                  <a:pt x="1" y="0"/>
                </a:moveTo>
                <a:lnTo>
                  <a:pt x="1" y="128"/>
                </a:lnTo>
                <a:lnTo>
                  <a:pt x="1" y="3576"/>
                </a:lnTo>
                <a:lnTo>
                  <a:pt x="128" y="3576"/>
                </a:lnTo>
                <a:lnTo>
                  <a:pt x="128" y="128"/>
                </a:lnTo>
                <a:lnTo>
                  <a:pt x="1"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307" name="Google Shape;3307;p36"/>
          <p:cNvSpPr/>
          <p:nvPr/>
        </p:nvSpPr>
        <p:spPr>
          <a:xfrm>
            <a:off x="6374481" y="4284773"/>
            <a:ext cx="52491" cy="13187"/>
          </a:xfrm>
          <a:custGeom>
            <a:avLst/>
            <a:gdLst/>
            <a:ahLst/>
            <a:cxnLst/>
            <a:rect l="l" t="t" r="r" b="b"/>
            <a:pathLst>
              <a:path w="1023" h="257" extrusionOk="0">
                <a:moveTo>
                  <a:pt x="1" y="1"/>
                </a:moveTo>
                <a:lnTo>
                  <a:pt x="512" y="256"/>
                </a:lnTo>
                <a:lnTo>
                  <a:pt x="1022"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08" name="Google Shape;3308;p36"/>
          <p:cNvSpPr/>
          <p:nvPr/>
        </p:nvSpPr>
        <p:spPr>
          <a:xfrm>
            <a:off x="6374481" y="4265121"/>
            <a:ext cx="52491" cy="32839"/>
          </a:xfrm>
          <a:custGeom>
            <a:avLst/>
            <a:gdLst/>
            <a:ahLst/>
            <a:cxnLst/>
            <a:rect l="l" t="t" r="r" b="b"/>
            <a:pathLst>
              <a:path w="1023" h="640" extrusionOk="0">
                <a:moveTo>
                  <a:pt x="512" y="1"/>
                </a:moveTo>
                <a:lnTo>
                  <a:pt x="1" y="384"/>
                </a:lnTo>
                <a:lnTo>
                  <a:pt x="512" y="639"/>
                </a:lnTo>
                <a:lnTo>
                  <a:pt x="1022" y="384"/>
                </a:lnTo>
                <a:lnTo>
                  <a:pt x="512"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09" name="Google Shape;3309;p36"/>
          <p:cNvSpPr/>
          <p:nvPr/>
        </p:nvSpPr>
        <p:spPr>
          <a:xfrm>
            <a:off x="6381049" y="4271688"/>
            <a:ext cx="39355" cy="13136"/>
          </a:xfrm>
          <a:custGeom>
            <a:avLst/>
            <a:gdLst/>
            <a:ahLst/>
            <a:cxnLst/>
            <a:rect l="l" t="t" r="r" b="b"/>
            <a:pathLst>
              <a:path w="767" h="256" extrusionOk="0">
                <a:moveTo>
                  <a:pt x="384" y="0"/>
                </a:moveTo>
                <a:lnTo>
                  <a:pt x="0" y="256"/>
                </a:lnTo>
                <a:lnTo>
                  <a:pt x="128" y="256"/>
                </a:lnTo>
                <a:lnTo>
                  <a:pt x="384" y="128"/>
                </a:lnTo>
                <a:lnTo>
                  <a:pt x="639" y="256"/>
                </a:lnTo>
                <a:lnTo>
                  <a:pt x="767" y="256"/>
                </a:lnTo>
                <a:lnTo>
                  <a:pt x="384"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10" name="Google Shape;3310;p36"/>
          <p:cNvSpPr/>
          <p:nvPr/>
        </p:nvSpPr>
        <p:spPr>
          <a:xfrm>
            <a:off x="6387618" y="4278205"/>
            <a:ext cx="26220" cy="13187"/>
          </a:xfrm>
          <a:custGeom>
            <a:avLst/>
            <a:gdLst/>
            <a:ahLst/>
            <a:cxnLst/>
            <a:rect l="l" t="t" r="r" b="b"/>
            <a:pathLst>
              <a:path w="511" h="257" extrusionOk="0">
                <a:moveTo>
                  <a:pt x="256" y="1"/>
                </a:moveTo>
                <a:lnTo>
                  <a:pt x="0" y="129"/>
                </a:lnTo>
                <a:lnTo>
                  <a:pt x="256" y="256"/>
                </a:lnTo>
                <a:lnTo>
                  <a:pt x="511" y="129"/>
                </a:lnTo>
                <a:lnTo>
                  <a:pt x="256"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11" name="Google Shape;3311;p36"/>
          <p:cNvSpPr/>
          <p:nvPr/>
        </p:nvSpPr>
        <p:spPr>
          <a:xfrm>
            <a:off x="6348260" y="4252036"/>
            <a:ext cx="13187" cy="6568"/>
          </a:xfrm>
          <a:custGeom>
            <a:avLst/>
            <a:gdLst/>
            <a:ahLst/>
            <a:cxnLst/>
            <a:rect l="l" t="t" r="r" b="b"/>
            <a:pathLst>
              <a:path w="257" h="128" extrusionOk="0">
                <a:moveTo>
                  <a:pt x="1" y="0"/>
                </a:moveTo>
                <a:lnTo>
                  <a:pt x="1" y="128"/>
                </a:lnTo>
                <a:lnTo>
                  <a:pt x="256" y="128"/>
                </a:lnTo>
                <a:lnTo>
                  <a:pt x="256" y="0"/>
                </a:lnTo>
                <a:close/>
              </a:path>
            </a:pathLst>
          </a:custGeom>
          <a:solidFill>
            <a:srgbClr val="757678"/>
          </a:solidFill>
          <a:ln>
            <a:noFill/>
          </a:ln>
        </p:spPr>
        <p:txBody>
          <a:bodyPr spcFirstLastPara="1" wrap="square" lIns="121900" tIns="121900" rIns="121900" bIns="121900" anchor="ctr" anchorCtr="0">
            <a:noAutofit/>
          </a:bodyPr>
          <a:lstStyle/>
          <a:p>
            <a:endParaRPr sz="2400"/>
          </a:p>
        </p:txBody>
      </p:sp>
      <p:sp>
        <p:nvSpPr>
          <p:cNvPr id="3312" name="Google Shape;3312;p36"/>
          <p:cNvSpPr/>
          <p:nvPr/>
        </p:nvSpPr>
        <p:spPr>
          <a:xfrm>
            <a:off x="6348260" y="4252036"/>
            <a:ext cx="13187" cy="6568"/>
          </a:xfrm>
          <a:custGeom>
            <a:avLst/>
            <a:gdLst/>
            <a:ahLst/>
            <a:cxnLst/>
            <a:rect l="l" t="t" r="r" b="b"/>
            <a:pathLst>
              <a:path w="257" h="128" fill="none" extrusionOk="0">
                <a:moveTo>
                  <a:pt x="129" y="0"/>
                </a:moveTo>
                <a:lnTo>
                  <a:pt x="129" y="0"/>
                </a:lnTo>
                <a:lnTo>
                  <a:pt x="1" y="0"/>
                </a:lnTo>
                <a:lnTo>
                  <a:pt x="1" y="0"/>
                </a:lnTo>
                <a:lnTo>
                  <a:pt x="1" y="128"/>
                </a:lnTo>
                <a:lnTo>
                  <a:pt x="129" y="128"/>
                </a:lnTo>
                <a:lnTo>
                  <a:pt x="256" y="128"/>
                </a:lnTo>
                <a:lnTo>
                  <a:pt x="256" y="0"/>
                </a:lnTo>
                <a:lnTo>
                  <a:pt x="256" y="0"/>
                </a:lnTo>
                <a:lnTo>
                  <a:pt x="256" y="0"/>
                </a:lnTo>
                <a:lnTo>
                  <a:pt x="129" y="0"/>
                </a:lnTo>
              </a:path>
            </a:pathLst>
          </a:custGeom>
          <a:noFill/>
          <a:ln>
            <a:noFill/>
          </a:ln>
        </p:spPr>
        <p:txBody>
          <a:bodyPr spcFirstLastPara="1" wrap="square" lIns="121900" tIns="121900" rIns="121900" bIns="121900" anchor="ctr" anchorCtr="0">
            <a:noAutofit/>
          </a:bodyPr>
          <a:lstStyle/>
          <a:p>
            <a:endParaRPr sz="2400"/>
          </a:p>
        </p:txBody>
      </p:sp>
      <p:sp>
        <p:nvSpPr>
          <p:cNvPr id="3313" name="Google Shape;3313;p36"/>
          <p:cNvSpPr/>
          <p:nvPr/>
        </p:nvSpPr>
        <p:spPr>
          <a:xfrm>
            <a:off x="6243429" y="4494435"/>
            <a:ext cx="6619" cy="6619"/>
          </a:xfrm>
          <a:custGeom>
            <a:avLst/>
            <a:gdLst/>
            <a:ahLst/>
            <a:cxnLst/>
            <a:rect l="l" t="t" r="r" b="b"/>
            <a:pathLst>
              <a:path w="129" h="129" extrusionOk="0">
                <a:moveTo>
                  <a:pt x="1" y="1"/>
                </a:moveTo>
                <a:lnTo>
                  <a:pt x="1" y="129"/>
                </a:lnTo>
                <a:lnTo>
                  <a:pt x="129" y="129"/>
                </a:lnTo>
                <a:lnTo>
                  <a:pt x="129"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14" name="Google Shape;3314;p36"/>
          <p:cNvSpPr/>
          <p:nvPr/>
        </p:nvSpPr>
        <p:spPr>
          <a:xfrm>
            <a:off x="6243429" y="4494435"/>
            <a:ext cx="6619" cy="51"/>
          </a:xfrm>
          <a:custGeom>
            <a:avLst/>
            <a:gdLst/>
            <a:ahLst/>
            <a:cxnLst/>
            <a:rect l="l" t="t" r="r" b="b"/>
            <a:pathLst>
              <a:path w="129" h="1" extrusionOk="0">
                <a:moveTo>
                  <a:pt x="129" y="1"/>
                </a:moveTo>
                <a:lnTo>
                  <a:pt x="1" y="1"/>
                </a:lnTo>
                <a:lnTo>
                  <a:pt x="1" y="1"/>
                </a:lnTo>
                <a:lnTo>
                  <a:pt x="129" y="1"/>
                </a:lnTo>
                <a:lnTo>
                  <a:pt x="129"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315" name="Google Shape;3315;p36"/>
          <p:cNvSpPr/>
          <p:nvPr/>
        </p:nvSpPr>
        <p:spPr>
          <a:xfrm>
            <a:off x="6348260" y="4252036"/>
            <a:ext cx="13187" cy="6568"/>
          </a:xfrm>
          <a:custGeom>
            <a:avLst/>
            <a:gdLst/>
            <a:ahLst/>
            <a:cxnLst/>
            <a:rect l="l" t="t" r="r" b="b"/>
            <a:pathLst>
              <a:path w="257" h="128" extrusionOk="0">
                <a:moveTo>
                  <a:pt x="1" y="0"/>
                </a:moveTo>
                <a:lnTo>
                  <a:pt x="1" y="128"/>
                </a:lnTo>
                <a:lnTo>
                  <a:pt x="256" y="128"/>
                </a:lnTo>
                <a:lnTo>
                  <a:pt x="256"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16" name="Google Shape;3316;p36"/>
          <p:cNvSpPr/>
          <p:nvPr/>
        </p:nvSpPr>
        <p:spPr>
          <a:xfrm>
            <a:off x="6348260" y="4245468"/>
            <a:ext cx="13187" cy="6619"/>
          </a:xfrm>
          <a:custGeom>
            <a:avLst/>
            <a:gdLst/>
            <a:ahLst/>
            <a:cxnLst/>
            <a:rect l="l" t="t" r="r" b="b"/>
            <a:pathLst>
              <a:path w="257" h="129" extrusionOk="0">
                <a:moveTo>
                  <a:pt x="1" y="1"/>
                </a:moveTo>
                <a:lnTo>
                  <a:pt x="1" y="128"/>
                </a:lnTo>
                <a:lnTo>
                  <a:pt x="256" y="128"/>
                </a:lnTo>
                <a:lnTo>
                  <a:pt x="256"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317" name="Google Shape;3317;p36"/>
          <p:cNvSpPr/>
          <p:nvPr/>
        </p:nvSpPr>
        <p:spPr>
          <a:xfrm>
            <a:off x="6243430" y="4232385"/>
            <a:ext cx="118013" cy="262092"/>
          </a:xfrm>
          <a:custGeom>
            <a:avLst/>
            <a:gdLst/>
            <a:ahLst/>
            <a:cxnLst/>
            <a:rect l="l" t="t" r="r" b="b"/>
            <a:pathLst>
              <a:path w="2300" h="5108" extrusionOk="0">
                <a:moveTo>
                  <a:pt x="1916" y="0"/>
                </a:moveTo>
                <a:lnTo>
                  <a:pt x="256" y="1022"/>
                </a:lnTo>
                <a:lnTo>
                  <a:pt x="1" y="1149"/>
                </a:lnTo>
                <a:lnTo>
                  <a:pt x="1" y="1405"/>
                </a:lnTo>
                <a:lnTo>
                  <a:pt x="1" y="5108"/>
                </a:lnTo>
                <a:lnTo>
                  <a:pt x="129" y="5108"/>
                </a:lnTo>
                <a:lnTo>
                  <a:pt x="129" y="1405"/>
                </a:lnTo>
                <a:lnTo>
                  <a:pt x="256" y="1277"/>
                </a:lnTo>
                <a:lnTo>
                  <a:pt x="384" y="1149"/>
                </a:lnTo>
                <a:lnTo>
                  <a:pt x="2044" y="256"/>
                </a:lnTo>
                <a:lnTo>
                  <a:pt x="2044" y="383"/>
                </a:lnTo>
                <a:lnTo>
                  <a:pt x="2299" y="383"/>
                </a:lnTo>
                <a:lnTo>
                  <a:pt x="2299" y="256"/>
                </a:lnTo>
                <a:lnTo>
                  <a:pt x="2172"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318" name="Google Shape;3318;p36"/>
          <p:cNvSpPr/>
          <p:nvPr/>
        </p:nvSpPr>
        <p:spPr>
          <a:xfrm>
            <a:off x="5981326" y="4533792"/>
            <a:ext cx="294929" cy="124529"/>
          </a:xfrm>
          <a:custGeom>
            <a:avLst/>
            <a:gdLst/>
            <a:ahLst/>
            <a:cxnLst/>
            <a:rect l="l" t="t" r="r" b="b"/>
            <a:pathLst>
              <a:path w="5748" h="2427" extrusionOk="0">
                <a:moveTo>
                  <a:pt x="129" y="0"/>
                </a:moveTo>
                <a:lnTo>
                  <a:pt x="1" y="256"/>
                </a:lnTo>
                <a:lnTo>
                  <a:pt x="1" y="639"/>
                </a:lnTo>
                <a:lnTo>
                  <a:pt x="1" y="1022"/>
                </a:lnTo>
                <a:lnTo>
                  <a:pt x="129" y="1277"/>
                </a:lnTo>
                <a:lnTo>
                  <a:pt x="384" y="1533"/>
                </a:lnTo>
                <a:lnTo>
                  <a:pt x="639" y="1788"/>
                </a:lnTo>
                <a:lnTo>
                  <a:pt x="639" y="1916"/>
                </a:lnTo>
                <a:lnTo>
                  <a:pt x="895" y="1916"/>
                </a:lnTo>
                <a:lnTo>
                  <a:pt x="1789" y="2299"/>
                </a:lnTo>
                <a:lnTo>
                  <a:pt x="2810" y="2426"/>
                </a:lnTo>
                <a:lnTo>
                  <a:pt x="3960" y="2299"/>
                </a:lnTo>
                <a:lnTo>
                  <a:pt x="4981" y="1916"/>
                </a:lnTo>
                <a:lnTo>
                  <a:pt x="5364" y="1660"/>
                </a:lnTo>
                <a:lnTo>
                  <a:pt x="5620" y="1277"/>
                </a:lnTo>
                <a:lnTo>
                  <a:pt x="5747" y="1022"/>
                </a:lnTo>
                <a:lnTo>
                  <a:pt x="5747" y="639"/>
                </a:lnTo>
                <a:lnTo>
                  <a:pt x="5747" y="256"/>
                </a:lnTo>
                <a:lnTo>
                  <a:pt x="5620" y="0"/>
                </a:lnTo>
                <a:lnTo>
                  <a:pt x="5620" y="511"/>
                </a:lnTo>
                <a:lnTo>
                  <a:pt x="5492" y="766"/>
                </a:lnTo>
                <a:lnTo>
                  <a:pt x="5364" y="1022"/>
                </a:lnTo>
                <a:lnTo>
                  <a:pt x="5109" y="1277"/>
                </a:lnTo>
                <a:lnTo>
                  <a:pt x="4726" y="1533"/>
                </a:lnTo>
                <a:lnTo>
                  <a:pt x="3832" y="1916"/>
                </a:lnTo>
                <a:lnTo>
                  <a:pt x="2810" y="2043"/>
                </a:lnTo>
                <a:lnTo>
                  <a:pt x="1916" y="1916"/>
                </a:lnTo>
                <a:lnTo>
                  <a:pt x="1023" y="1533"/>
                </a:lnTo>
                <a:lnTo>
                  <a:pt x="639" y="1277"/>
                </a:lnTo>
                <a:lnTo>
                  <a:pt x="384" y="1022"/>
                </a:lnTo>
                <a:lnTo>
                  <a:pt x="256" y="766"/>
                </a:lnTo>
                <a:lnTo>
                  <a:pt x="129" y="511"/>
                </a:lnTo>
                <a:lnTo>
                  <a:pt x="129" y="0"/>
                </a:lnTo>
                <a:close/>
              </a:path>
            </a:pathLst>
          </a:custGeom>
          <a:solidFill>
            <a:srgbClr val="838586"/>
          </a:solidFill>
          <a:ln>
            <a:noFill/>
          </a:ln>
        </p:spPr>
        <p:txBody>
          <a:bodyPr spcFirstLastPara="1" wrap="square" lIns="121900" tIns="121900" rIns="121900" bIns="121900" anchor="ctr" anchorCtr="0">
            <a:noAutofit/>
          </a:bodyPr>
          <a:lstStyle/>
          <a:p>
            <a:endParaRPr sz="2400"/>
          </a:p>
        </p:txBody>
      </p:sp>
      <p:sp>
        <p:nvSpPr>
          <p:cNvPr id="3319" name="Google Shape;3319;p36"/>
          <p:cNvSpPr/>
          <p:nvPr/>
        </p:nvSpPr>
        <p:spPr>
          <a:xfrm>
            <a:off x="5981326" y="4533792"/>
            <a:ext cx="294929" cy="124529"/>
          </a:xfrm>
          <a:custGeom>
            <a:avLst/>
            <a:gdLst/>
            <a:ahLst/>
            <a:cxnLst/>
            <a:rect l="l" t="t" r="r" b="b"/>
            <a:pathLst>
              <a:path w="5748" h="2427" fill="none" extrusionOk="0">
                <a:moveTo>
                  <a:pt x="5620" y="0"/>
                </a:moveTo>
                <a:lnTo>
                  <a:pt x="5620" y="511"/>
                </a:lnTo>
                <a:lnTo>
                  <a:pt x="5620" y="511"/>
                </a:lnTo>
                <a:lnTo>
                  <a:pt x="5492" y="766"/>
                </a:lnTo>
                <a:lnTo>
                  <a:pt x="5364" y="1022"/>
                </a:lnTo>
                <a:lnTo>
                  <a:pt x="5109" y="1277"/>
                </a:lnTo>
                <a:lnTo>
                  <a:pt x="4726" y="1533"/>
                </a:lnTo>
                <a:lnTo>
                  <a:pt x="4726" y="1533"/>
                </a:lnTo>
                <a:lnTo>
                  <a:pt x="3832" y="1916"/>
                </a:lnTo>
                <a:lnTo>
                  <a:pt x="2810" y="2043"/>
                </a:lnTo>
                <a:lnTo>
                  <a:pt x="2810" y="2043"/>
                </a:lnTo>
                <a:lnTo>
                  <a:pt x="1916" y="1916"/>
                </a:lnTo>
                <a:lnTo>
                  <a:pt x="1023" y="1533"/>
                </a:lnTo>
                <a:lnTo>
                  <a:pt x="1023" y="1533"/>
                </a:lnTo>
                <a:lnTo>
                  <a:pt x="639" y="1277"/>
                </a:lnTo>
                <a:lnTo>
                  <a:pt x="384" y="1022"/>
                </a:lnTo>
                <a:lnTo>
                  <a:pt x="256" y="766"/>
                </a:lnTo>
                <a:lnTo>
                  <a:pt x="129" y="511"/>
                </a:lnTo>
                <a:lnTo>
                  <a:pt x="129" y="0"/>
                </a:lnTo>
                <a:lnTo>
                  <a:pt x="129" y="0"/>
                </a:lnTo>
                <a:lnTo>
                  <a:pt x="1" y="256"/>
                </a:lnTo>
                <a:lnTo>
                  <a:pt x="1" y="639"/>
                </a:lnTo>
                <a:lnTo>
                  <a:pt x="1" y="639"/>
                </a:lnTo>
                <a:lnTo>
                  <a:pt x="1" y="1022"/>
                </a:lnTo>
                <a:lnTo>
                  <a:pt x="129" y="1277"/>
                </a:lnTo>
                <a:lnTo>
                  <a:pt x="384" y="1533"/>
                </a:lnTo>
                <a:lnTo>
                  <a:pt x="639" y="1788"/>
                </a:lnTo>
                <a:lnTo>
                  <a:pt x="639" y="1916"/>
                </a:lnTo>
                <a:lnTo>
                  <a:pt x="639" y="1916"/>
                </a:lnTo>
                <a:lnTo>
                  <a:pt x="767" y="1916"/>
                </a:lnTo>
                <a:lnTo>
                  <a:pt x="895" y="1916"/>
                </a:lnTo>
                <a:lnTo>
                  <a:pt x="895" y="1916"/>
                </a:lnTo>
                <a:lnTo>
                  <a:pt x="895" y="1916"/>
                </a:lnTo>
                <a:lnTo>
                  <a:pt x="1789" y="2299"/>
                </a:lnTo>
                <a:lnTo>
                  <a:pt x="2810" y="2426"/>
                </a:lnTo>
                <a:lnTo>
                  <a:pt x="2810" y="2426"/>
                </a:lnTo>
                <a:lnTo>
                  <a:pt x="3960" y="2299"/>
                </a:lnTo>
                <a:lnTo>
                  <a:pt x="4981" y="1916"/>
                </a:lnTo>
                <a:lnTo>
                  <a:pt x="4981" y="1916"/>
                </a:lnTo>
                <a:lnTo>
                  <a:pt x="5364" y="1660"/>
                </a:lnTo>
                <a:lnTo>
                  <a:pt x="5620" y="1277"/>
                </a:lnTo>
                <a:lnTo>
                  <a:pt x="5747" y="1022"/>
                </a:lnTo>
                <a:lnTo>
                  <a:pt x="5747" y="639"/>
                </a:lnTo>
                <a:lnTo>
                  <a:pt x="5747" y="639"/>
                </a:lnTo>
                <a:lnTo>
                  <a:pt x="5747" y="256"/>
                </a:lnTo>
                <a:lnTo>
                  <a:pt x="5620" y="0"/>
                </a:lnTo>
              </a:path>
            </a:pathLst>
          </a:custGeom>
          <a:noFill/>
          <a:ln>
            <a:noFill/>
          </a:ln>
        </p:spPr>
        <p:txBody>
          <a:bodyPr spcFirstLastPara="1" wrap="square" lIns="121900" tIns="121900" rIns="121900" bIns="121900" anchor="ctr" anchorCtr="0">
            <a:noAutofit/>
          </a:bodyPr>
          <a:lstStyle/>
          <a:p>
            <a:endParaRPr sz="2400"/>
          </a:p>
        </p:txBody>
      </p:sp>
      <p:sp>
        <p:nvSpPr>
          <p:cNvPr id="3320" name="Google Shape;3320;p36"/>
          <p:cNvSpPr/>
          <p:nvPr/>
        </p:nvSpPr>
        <p:spPr>
          <a:xfrm>
            <a:off x="5981326" y="4559961"/>
            <a:ext cx="294929" cy="91793"/>
          </a:xfrm>
          <a:custGeom>
            <a:avLst/>
            <a:gdLst/>
            <a:ahLst/>
            <a:cxnLst/>
            <a:rect l="l" t="t" r="r" b="b"/>
            <a:pathLst>
              <a:path w="5748" h="1789" extrusionOk="0">
                <a:moveTo>
                  <a:pt x="1" y="1"/>
                </a:moveTo>
                <a:lnTo>
                  <a:pt x="1" y="129"/>
                </a:lnTo>
                <a:lnTo>
                  <a:pt x="129" y="512"/>
                </a:lnTo>
                <a:lnTo>
                  <a:pt x="256" y="767"/>
                </a:lnTo>
                <a:lnTo>
                  <a:pt x="512" y="1023"/>
                </a:lnTo>
                <a:lnTo>
                  <a:pt x="895" y="1278"/>
                </a:lnTo>
                <a:lnTo>
                  <a:pt x="1789" y="1661"/>
                </a:lnTo>
                <a:lnTo>
                  <a:pt x="2810" y="1789"/>
                </a:lnTo>
                <a:lnTo>
                  <a:pt x="3960" y="1661"/>
                </a:lnTo>
                <a:lnTo>
                  <a:pt x="4853" y="1278"/>
                </a:lnTo>
                <a:lnTo>
                  <a:pt x="5237" y="1023"/>
                </a:lnTo>
                <a:lnTo>
                  <a:pt x="5492" y="767"/>
                </a:lnTo>
                <a:lnTo>
                  <a:pt x="5620" y="512"/>
                </a:lnTo>
                <a:lnTo>
                  <a:pt x="5747" y="129"/>
                </a:lnTo>
                <a:lnTo>
                  <a:pt x="5747"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321" name="Google Shape;3321;p36"/>
          <p:cNvSpPr/>
          <p:nvPr/>
        </p:nvSpPr>
        <p:spPr>
          <a:xfrm>
            <a:off x="5981326" y="4474783"/>
            <a:ext cx="294929" cy="170400"/>
          </a:xfrm>
          <a:custGeom>
            <a:avLst/>
            <a:gdLst/>
            <a:ahLst/>
            <a:cxnLst/>
            <a:rect l="l" t="t" r="r" b="b"/>
            <a:pathLst>
              <a:path w="5748" h="3321" extrusionOk="0">
                <a:moveTo>
                  <a:pt x="2810" y="1"/>
                </a:moveTo>
                <a:lnTo>
                  <a:pt x="1789" y="129"/>
                </a:lnTo>
                <a:lnTo>
                  <a:pt x="895" y="512"/>
                </a:lnTo>
                <a:lnTo>
                  <a:pt x="512" y="767"/>
                </a:lnTo>
                <a:lnTo>
                  <a:pt x="256" y="1022"/>
                </a:lnTo>
                <a:lnTo>
                  <a:pt x="129" y="1406"/>
                </a:lnTo>
                <a:lnTo>
                  <a:pt x="1" y="1661"/>
                </a:lnTo>
                <a:lnTo>
                  <a:pt x="129" y="2044"/>
                </a:lnTo>
                <a:lnTo>
                  <a:pt x="256" y="2299"/>
                </a:lnTo>
                <a:lnTo>
                  <a:pt x="512" y="2555"/>
                </a:lnTo>
                <a:lnTo>
                  <a:pt x="895" y="2810"/>
                </a:lnTo>
                <a:lnTo>
                  <a:pt x="1789" y="3193"/>
                </a:lnTo>
                <a:lnTo>
                  <a:pt x="2810" y="3321"/>
                </a:lnTo>
                <a:lnTo>
                  <a:pt x="3960" y="3193"/>
                </a:lnTo>
                <a:lnTo>
                  <a:pt x="4853" y="2810"/>
                </a:lnTo>
                <a:lnTo>
                  <a:pt x="5237" y="2555"/>
                </a:lnTo>
                <a:lnTo>
                  <a:pt x="5492" y="2299"/>
                </a:lnTo>
                <a:lnTo>
                  <a:pt x="5620" y="2044"/>
                </a:lnTo>
                <a:lnTo>
                  <a:pt x="5747" y="1661"/>
                </a:lnTo>
                <a:lnTo>
                  <a:pt x="5620" y="1406"/>
                </a:lnTo>
                <a:lnTo>
                  <a:pt x="5492" y="1022"/>
                </a:lnTo>
                <a:lnTo>
                  <a:pt x="5237" y="767"/>
                </a:lnTo>
                <a:lnTo>
                  <a:pt x="4853" y="512"/>
                </a:lnTo>
                <a:lnTo>
                  <a:pt x="3960" y="129"/>
                </a:lnTo>
                <a:lnTo>
                  <a:pt x="2810"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22" name="Google Shape;3322;p36"/>
          <p:cNvSpPr/>
          <p:nvPr/>
        </p:nvSpPr>
        <p:spPr>
          <a:xfrm>
            <a:off x="5987893" y="4389604"/>
            <a:ext cx="281795" cy="249059"/>
          </a:xfrm>
          <a:custGeom>
            <a:avLst/>
            <a:gdLst/>
            <a:ahLst/>
            <a:cxnLst/>
            <a:rect l="l" t="t" r="r" b="b"/>
            <a:pathLst>
              <a:path w="5492" h="4854" extrusionOk="0">
                <a:moveTo>
                  <a:pt x="1" y="1"/>
                </a:moveTo>
                <a:lnTo>
                  <a:pt x="1" y="3321"/>
                </a:lnTo>
                <a:lnTo>
                  <a:pt x="128" y="3576"/>
                </a:lnTo>
                <a:lnTo>
                  <a:pt x="256" y="3832"/>
                </a:lnTo>
                <a:lnTo>
                  <a:pt x="511" y="4087"/>
                </a:lnTo>
                <a:lnTo>
                  <a:pt x="895" y="4343"/>
                </a:lnTo>
                <a:lnTo>
                  <a:pt x="1788" y="4726"/>
                </a:lnTo>
                <a:lnTo>
                  <a:pt x="2682" y="4853"/>
                </a:lnTo>
                <a:lnTo>
                  <a:pt x="3704" y="4726"/>
                </a:lnTo>
                <a:lnTo>
                  <a:pt x="4598" y="4343"/>
                </a:lnTo>
                <a:lnTo>
                  <a:pt x="4981" y="4087"/>
                </a:lnTo>
                <a:lnTo>
                  <a:pt x="5236" y="3832"/>
                </a:lnTo>
                <a:lnTo>
                  <a:pt x="5364" y="3576"/>
                </a:lnTo>
                <a:lnTo>
                  <a:pt x="5492" y="3321"/>
                </a:lnTo>
                <a:lnTo>
                  <a:pt x="5492"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23" name="Google Shape;3323;p36"/>
          <p:cNvSpPr/>
          <p:nvPr/>
        </p:nvSpPr>
        <p:spPr>
          <a:xfrm>
            <a:off x="5987893" y="4389604"/>
            <a:ext cx="281795" cy="249059"/>
          </a:xfrm>
          <a:custGeom>
            <a:avLst/>
            <a:gdLst/>
            <a:ahLst/>
            <a:cxnLst/>
            <a:rect l="l" t="t" r="r" b="b"/>
            <a:pathLst>
              <a:path w="5492" h="4854" fill="none" extrusionOk="0">
                <a:moveTo>
                  <a:pt x="5492" y="3321"/>
                </a:moveTo>
                <a:lnTo>
                  <a:pt x="5492" y="1"/>
                </a:lnTo>
                <a:lnTo>
                  <a:pt x="1" y="1"/>
                </a:lnTo>
                <a:lnTo>
                  <a:pt x="1" y="3321"/>
                </a:lnTo>
                <a:lnTo>
                  <a:pt x="1" y="3321"/>
                </a:lnTo>
                <a:lnTo>
                  <a:pt x="128" y="3576"/>
                </a:lnTo>
                <a:lnTo>
                  <a:pt x="256" y="3832"/>
                </a:lnTo>
                <a:lnTo>
                  <a:pt x="511" y="4087"/>
                </a:lnTo>
                <a:lnTo>
                  <a:pt x="895" y="4343"/>
                </a:lnTo>
                <a:lnTo>
                  <a:pt x="895" y="4343"/>
                </a:lnTo>
                <a:lnTo>
                  <a:pt x="1788" y="4726"/>
                </a:lnTo>
                <a:lnTo>
                  <a:pt x="2682" y="4853"/>
                </a:lnTo>
                <a:lnTo>
                  <a:pt x="3704" y="4726"/>
                </a:lnTo>
                <a:lnTo>
                  <a:pt x="4598" y="4343"/>
                </a:lnTo>
                <a:lnTo>
                  <a:pt x="4598" y="4343"/>
                </a:lnTo>
                <a:lnTo>
                  <a:pt x="4981" y="4087"/>
                </a:lnTo>
                <a:lnTo>
                  <a:pt x="5236" y="3832"/>
                </a:lnTo>
                <a:lnTo>
                  <a:pt x="5364" y="3576"/>
                </a:lnTo>
                <a:lnTo>
                  <a:pt x="5492" y="3321"/>
                </a:lnTo>
              </a:path>
            </a:pathLst>
          </a:custGeom>
          <a:noFill/>
          <a:ln>
            <a:noFill/>
          </a:ln>
        </p:spPr>
        <p:txBody>
          <a:bodyPr spcFirstLastPara="1" wrap="square" lIns="121900" tIns="121900" rIns="121900" bIns="121900" anchor="ctr" anchorCtr="0">
            <a:noAutofit/>
          </a:bodyPr>
          <a:lstStyle/>
          <a:p>
            <a:endParaRPr sz="2400"/>
          </a:p>
        </p:txBody>
      </p:sp>
      <p:sp>
        <p:nvSpPr>
          <p:cNvPr id="3324" name="Google Shape;3324;p36"/>
          <p:cNvSpPr/>
          <p:nvPr/>
        </p:nvSpPr>
        <p:spPr>
          <a:xfrm>
            <a:off x="5987893" y="4304426"/>
            <a:ext cx="281795" cy="163884"/>
          </a:xfrm>
          <a:custGeom>
            <a:avLst/>
            <a:gdLst/>
            <a:ahLst/>
            <a:cxnLst/>
            <a:rect l="l" t="t" r="r" b="b"/>
            <a:pathLst>
              <a:path w="5492" h="3194" extrusionOk="0">
                <a:moveTo>
                  <a:pt x="2682" y="1"/>
                </a:moveTo>
                <a:lnTo>
                  <a:pt x="1788" y="128"/>
                </a:lnTo>
                <a:lnTo>
                  <a:pt x="895" y="512"/>
                </a:lnTo>
                <a:lnTo>
                  <a:pt x="511" y="767"/>
                </a:lnTo>
                <a:lnTo>
                  <a:pt x="256" y="1022"/>
                </a:lnTo>
                <a:lnTo>
                  <a:pt x="128" y="1278"/>
                </a:lnTo>
                <a:lnTo>
                  <a:pt x="1" y="1661"/>
                </a:lnTo>
                <a:lnTo>
                  <a:pt x="128" y="1916"/>
                </a:lnTo>
                <a:lnTo>
                  <a:pt x="256" y="2172"/>
                </a:lnTo>
                <a:lnTo>
                  <a:pt x="511" y="2427"/>
                </a:lnTo>
                <a:lnTo>
                  <a:pt x="895" y="2682"/>
                </a:lnTo>
                <a:lnTo>
                  <a:pt x="1788" y="3065"/>
                </a:lnTo>
                <a:lnTo>
                  <a:pt x="2682" y="3193"/>
                </a:lnTo>
                <a:lnTo>
                  <a:pt x="3704" y="3065"/>
                </a:lnTo>
                <a:lnTo>
                  <a:pt x="4598" y="2682"/>
                </a:lnTo>
                <a:lnTo>
                  <a:pt x="4981" y="2427"/>
                </a:lnTo>
                <a:lnTo>
                  <a:pt x="5236" y="2172"/>
                </a:lnTo>
                <a:lnTo>
                  <a:pt x="5364" y="1916"/>
                </a:lnTo>
                <a:lnTo>
                  <a:pt x="5492" y="1661"/>
                </a:lnTo>
                <a:lnTo>
                  <a:pt x="5364" y="1278"/>
                </a:lnTo>
                <a:lnTo>
                  <a:pt x="5236" y="1022"/>
                </a:lnTo>
                <a:lnTo>
                  <a:pt x="4981" y="767"/>
                </a:lnTo>
                <a:lnTo>
                  <a:pt x="4598" y="512"/>
                </a:lnTo>
                <a:lnTo>
                  <a:pt x="3704" y="128"/>
                </a:lnTo>
                <a:lnTo>
                  <a:pt x="2682"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325" name="Google Shape;3325;p36"/>
          <p:cNvSpPr/>
          <p:nvPr/>
        </p:nvSpPr>
        <p:spPr>
          <a:xfrm>
            <a:off x="5987893" y="4304426"/>
            <a:ext cx="281795" cy="163884"/>
          </a:xfrm>
          <a:custGeom>
            <a:avLst/>
            <a:gdLst/>
            <a:ahLst/>
            <a:cxnLst/>
            <a:rect l="l" t="t" r="r" b="b"/>
            <a:pathLst>
              <a:path w="5492" h="3194" fill="none" extrusionOk="0">
                <a:moveTo>
                  <a:pt x="4598" y="2682"/>
                </a:moveTo>
                <a:lnTo>
                  <a:pt x="4598" y="2682"/>
                </a:lnTo>
                <a:lnTo>
                  <a:pt x="3704" y="3065"/>
                </a:lnTo>
                <a:lnTo>
                  <a:pt x="2682" y="3193"/>
                </a:lnTo>
                <a:lnTo>
                  <a:pt x="1788" y="3065"/>
                </a:lnTo>
                <a:lnTo>
                  <a:pt x="895" y="2682"/>
                </a:lnTo>
                <a:lnTo>
                  <a:pt x="895" y="2682"/>
                </a:lnTo>
                <a:lnTo>
                  <a:pt x="511" y="2427"/>
                </a:lnTo>
                <a:lnTo>
                  <a:pt x="256" y="2172"/>
                </a:lnTo>
                <a:lnTo>
                  <a:pt x="128" y="1916"/>
                </a:lnTo>
                <a:lnTo>
                  <a:pt x="1" y="1661"/>
                </a:lnTo>
                <a:lnTo>
                  <a:pt x="128" y="1278"/>
                </a:lnTo>
                <a:lnTo>
                  <a:pt x="256" y="1022"/>
                </a:lnTo>
                <a:lnTo>
                  <a:pt x="511" y="767"/>
                </a:lnTo>
                <a:lnTo>
                  <a:pt x="895" y="512"/>
                </a:lnTo>
                <a:lnTo>
                  <a:pt x="895" y="512"/>
                </a:lnTo>
                <a:lnTo>
                  <a:pt x="1788" y="128"/>
                </a:lnTo>
                <a:lnTo>
                  <a:pt x="2682" y="1"/>
                </a:lnTo>
                <a:lnTo>
                  <a:pt x="3704" y="128"/>
                </a:lnTo>
                <a:lnTo>
                  <a:pt x="4598" y="512"/>
                </a:lnTo>
                <a:lnTo>
                  <a:pt x="4598" y="512"/>
                </a:lnTo>
                <a:lnTo>
                  <a:pt x="4981" y="767"/>
                </a:lnTo>
                <a:lnTo>
                  <a:pt x="5236" y="1022"/>
                </a:lnTo>
                <a:lnTo>
                  <a:pt x="5364" y="1278"/>
                </a:lnTo>
                <a:lnTo>
                  <a:pt x="5492" y="1661"/>
                </a:lnTo>
                <a:lnTo>
                  <a:pt x="5364" y="1916"/>
                </a:lnTo>
                <a:lnTo>
                  <a:pt x="5236" y="2172"/>
                </a:lnTo>
                <a:lnTo>
                  <a:pt x="4981" y="2427"/>
                </a:lnTo>
                <a:lnTo>
                  <a:pt x="4598" y="2682"/>
                </a:lnTo>
              </a:path>
            </a:pathLst>
          </a:custGeom>
          <a:noFill/>
          <a:ln>
            <a:noFill/>
          </a:ln>
        </p:spPr>
        <p:txBody>
          <a:bodyPr spcFirstLastPara="1" wrap="square" lIns="121900" tIns="121900" rIns="121900" bIns="121900" anchor="ctr" anchorCtr="0">
            <a:noAutofit/>
          </a:bodyPr>
          <a:lstStyle/>
          <a:p>
            <a:endParaRPr sz="2400"/>
          </a:p>
        </p:txBody>
      </p:sp>
      <p:sp>
        <p:nvSpPr>
          <p:cNvPr id="3326" name="Google Shape;3326;p36"/>
          <p:cNvSpPr/>
          <p:nvPr/>
        </p:nvSpPr>
        <p:spPr>
          <a:xfrm>
            <a:off x="6007545" y="4317561"/>
            <a:ext cx="242491" cy="72091"/>
          </a:xfrm>
          <a:custGeom>
            <a:avLst/>
            <a:gdLst/>
            <a:ahLst/>
            <a:cxnLst/>
            <a:rect l="l" t="t" r="r" b="b"/>
            <a:pathLst>
              <a:path w="4726" h="1405" extrusionOk="0">
                <a:moveTo>
                  <a:pt x="2299" y="0"/>
                </a:moveTo>
                <a:lnTo>
                  <a:pt x="1533" y="128"/>
                </a:lnTo>
                <a:lnTo>
                  <a:pt x="3193" y="128"/>
                </a:lnTo>
                <a:lnTo>
                  <a:pt x="2299" y="0"/>
                </a:lnTo>
                <a:close/>
                <a:moveTo>
                  <a:pt x="1533" y="128"/>
                </a:moveTo>
                <a:lnTo>
                  <a:pt x="639" y="383"/>
                </a:lnTo>
                <a:lnTo>
                  <a:pt x="384" y="639"/>
                </a:lnTo>
                <a:lnTo>
                  <a:pt x="128" y="894"/>
                </a:lnTo>
                <a:lnTo>
                  <a:pt x="1" y="1149"/>
                </a:lnTo>
                <a:lnTo>
                  <a:pt x="1" y="1405"/>
                </a:lnTo>
                <a:lnTo>
                  <a:pt x="128" y="1149"/>
                </a:lnTo>
                <a:lnTo>
                  <a:pt x="256" y="894"/>
                </a:lnTo>
                <a:lnTo>
                  <a:pt x="639" y="511"/>
                </a:lnTo>
                <a:lnTo>
                  <a:pt x="1533" y="128"/>
                </a:lnTo>
                <a:close/>
                <a:moveTo>
                  <a:pt x="3193" y="128"/>
                </a:moveTo>
                <a:lnTo>
                  <a:pt x="3959" y="511"/>
                </a:lnTo>
                <a:lnTo>
                  <a:pt x="4470" y="894"/>
                </a:lnTo>
                <a:lnTo>
                  <a:pt x="4598" y="1149"/>
                </a:lnTo>
                <a:lnTo>
                  <a:pt x="4726" y="1405"/>
                </a:lnTo>
                <a:lnTo>
                  <a:pt x="4726" y="1149"/>
                </a:lnTo>
                <a:lnTo>
                  <a:pt x="4598" y="894"/>
                </a:lnTo>
                <a:lnTo>
                  <a:pt x="4342" y="639"/>
                </a:lnTo>
                <a:lnTo>
                  <a:pt x="3959" y="383"/>
                </a:lnTo>
                <a:lnTo>
                  <a:pt x="3193" y="128"/>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27" name="Google Shape;3327;p36"/>
          <p:cNvSpPr/>
          <p:nvPr/>
        </p:nvSpPr>
        <p:spPr>
          <a:xfrm>
            <a:off x="6007545" y="4317561"/>
            <a:ext cx="242491" cy="72091"/>
          </a:xfrm>
          <a:custGeom>
            <a:avLst/>
            <a:gdLst/>
            <a:ahLst/>
            <a:cxnLst/>
            <a:rect l="l" t="t" r="r" b="b"/>
            <a:pathLst>
              <a:path w="4726" h="1405" fill="none" extrusionOk="0">
                <a:moveTo>
                  <a:pt x="4726" y="1405"/>
                </a:moveTo>
                <a:lnTo>
                  <a:pt x="4726" y="1405"/>
                </a:lnTo>
                <a:lnTo>
                  <a:pt x="4598" y="1149"/>
                </a:lnTo>
                <a:lnTo>
                  <a:pt x="4470" y="894"/>
                </a:lnTo>
                <a:lnTo>
                  <a:pt x="3959" y="511"/>
                </a:lnTo>
                <a:lnTo>
                  <a:pt x="3959" y="511"/>
                </a:lnTo>
                <a:lnTo>
                  <a:pt x="3193" y="128"/>
                </a:lnTo>
                <a:lnTo>
                  <a:pt x="2299" y="128"/>
                </a:lnTo>
                <a:lnTo>
                  <a:pt x="1533" y="128"/>
                </a:lnTo>
                <a:lnTo>
                  <a:pt x="639" y="511"/>
                </a:lnTo>
                <a:lnTo>
                  <a:pt x="639" y="511"/>
                </a:lnTo>
                <a:lnTo>
                  <a:pt x="256" y="894"/>
                </a:lnTo>
                <a:lnTo>
                  <a:pt x="128" y="1149"/>
                </a:lnTo>
                <a:lnTo>
                  <a:pt x="1" y="1405"/>
                </a:lnTo>
                <a:lnTo>
                  <a:pt x="1" y="1405"/>
                </a:lnTo>
                <a:lnTo>
                  <a:pt x="1" y="1149"/>
                </a:lnTo>
                <a:lnTo>
                  <a:pt x="128" y="894"/>
                </a:lnTo>
                <a:lnTo>
                  <a:pt x="384" y="639"/>
                </a:lnTo>
                <a:lnTo>
                  <a:pt x="639" y="383"/>
                </a:lnTo>
                <a:lnTo>
                  <a:pt x="639" y="383"/>
                </a:lnTo>
                <a:lnTo>
                  <a:pt x="1533" y="128"/>
                </a:lnTo>
                <a:lnTo>
                  <a:pt x="2299" y="0"/>
                </a:lnTo>
                <a:lnTo>
                  <a:pt x="3193" y="128"/>
                </a:lnTo>
                <a:lnTo>
                  <a:pt x="3959" y="383"/>
                </a:lnTo>
                <a:lnTo>
                  <a:pt x="3959" y="383"/>
                </a:lnTo>
                <a:lnTo>
                  <a:pt x="4342" y="639"/>
                </a:lnTo>
                <a:lnTo>
                  <a:pt x="4598" y="894"/>
                </a:lnTo>
                <a:lnTo>
                  <a:pt x="4726" y="1149"/>
                </a:lnTo>
                <a:lnTo>
                  <a:pt x="4726" y="1405"/>
                </a:lnTo>
              </a:path>
            </a:pathLst>
          </a:custGeom>
          <a:noFill/>
          <a:ln>
            <a:noFill/>
          </a:ln>
        </p:spPr>
        <p:txBody>
          <a:bodyPr spcFirstLastPara="1" wrap="square" lIns="121900" tIns="121900" rIns="121900" bIns="121900" anchor="ctr" anchorCtr="0">
            <a:noAutofit/>
          </a:bodyPr>
          <a:lstStyle/>
          <a:p>
            <a:endParaRPr sz="2400"/>
          </a:p>
        </p:txBody>
      </p:sp>
      <p:sp>
        <p:nvSpPr>
          <p:cNvPr id="3328" name="Google Shape;3328;p36"/>
          <p:cNvSpPr/>
          <p:nvPr/>
        </p:nvSpPr>
        <p:spPr>
          <a:xfrm>
            <a:off x="6007545" y="4324080"/>
            <a:ext cx="242491" cy="131097"/>
          </a:xfrm>
          <a:custGeom>
            <a:avLst/>
            <a:gdLst/>
            <a:ahLst/>
            <a:cxnLst/>
            <a:rect l="l" t="t" r="r" b="b"/>
            <a:pathLst>
              <a:path w="4726" h="2555" extrusionOk="0">
                <a:moveTo>
                  <a:pt x="1533" y="1"/>
                </a:moveTo>
                <a:lnTo>
                  <a:pt x="639" y="384"/>
                </a:lnTo>
                <a:lnTo>
                  <a:pt x="256" y="767"/>
                </a:lnTo>
                <a:lnTo>
                  <a:pt x="128" y="1022"/>
                </a:lnTo>
                <a:lnTo>
                  <a:pt x="1" y="1278"/>
                </a:lnTo>
                <a:lnTo>
                  <a:pt x="128" y="1533"/>
                </a:lnTo>
                <a:lnTo>
                  <a:pt x="256" y="1789"/>
                </a:lnTo>
                <a:lnTo>
                  <a:pt x="639" y="2172"/>
                </a:lnTo>
                <a:lnTo>
                  <a:pt x="1533" y="2427"/>
                </a:lnTo>
                <a:lnTo>
                  <a:pt x="2299" y="2555"/>
                </a:lnTo>
                <a:lnTo>
                  <a:pt x="3193" y="2427"/>
                </a:lnTo>
                <a:lnTo>
                  <a:pt x="3959" y="2172"/>
                </a:lnTo>
                <a:lnTo>
                  <a:pt x="4470" y="1789"/>
                </a:lnTo>
                <a:lnTo>
                  <a:pt x="4598" y="1533"/>
                </a:lnTo>
                <a:lnTo>
                  <a:pt x="4726" y="1278"/>
                </a:lnTo>
                <a:lnTo>
                  <a:pt x="4598" y="1022"/>
                </a:lnTo>
                <a:lnTo>
                  <a:pt x="4470" y="767"/>
                </a:lnTo>
                <a:lnTo>
                  <a:pt x="3959" y="384"/>
                </a:lnTo>
                <a:lnTo>
                  <a:pt x="3193"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329" name="Google Shape;3329;p36"/>
          <p:cNvSpPr/>
          <p:nvPr/>
        </p:nvSpPr>
        <p:spPr>
          <a:xfrm>
            <a:off x="6007545" y="4324080"/>
            <a:ext cx="242491" cy="131097"/>
          </a:xfrm>
          <a:custGeom>
            <a:avLst/>
            <a:gdLst/>
            <a:ahLst/>
            <a:cxnLst/>
            <a:rect l="l" t="t" r="r" b="b"/>
            <a:pathLst>
              <a:path w="4726" h="2555" fill="none" extrusionOk="0">
                <a:moveTo>
                  <a:pt x="4726" y="1278"/>
                </a:moveTo>
                <a:lnTo>
                  <a:pt x="4726" y="1278"/>
                </a:lnTo>
                <a:lnTo>
                  <a:pt x="4598" y="1533"/>
                </a:lnTo>
                <a:lnTo>
                  <a:pt x="4470" y="1789"/>
                </a:lnTo>
                <a:lnTo>
                  <a:pt x="3959" y="2172"/>
                </a:lnTo>
                <a:lnTo>
                  <a:pt x="3959" y="2172"/>
                </a:lnTo>
                <a:lnTo>
                  <a:pt x="3193" y="2427"/>
                </a:lnTo>
                <a:lnTo>
                  <a:pt x="2299" y="2555"/>
                </a:lnTo>
                <a:lnTo>
                  <a:pt x="1533" y="2427"/>
                </a:lnTo>
                <a:lnTo>
                  <a:pt x="639" y="2172"/>
                </a:lnTo>
                <a:lnTo>
                  <a:pt x="639" y="2172"/>
                </a:lnTo>
                <a:lnTo>
                  <a:pt x="256" y="1789"/>
                </a:lnTo>
                <a:lnTo>
                  <a:pt x="128" y="1533"/>
                </a:lnTo>
                <a:lnTo>
                  <a:pt x="1" y="1278"/>
                </a:lnTo>
                <a:lnTo>
                  <a:pt x="1" y="1278"/>
                </a:lnTo>
                <a:lnTo>
                  <a:pt x="128" y="1022"/>
                </a:lnTo>
                <a:lnTo>
                  <a:pt x="256" y="767"/>
                </a:lnTo>
                <a:lnTo>
                  <a:pt x="639" y="384"/>
                </a:lnTo>
                <a:lnTo>
                  <a:pt x="639" y="384"/>
                </a:lnTo>
                <a:lnTo>
                  <a:pt x="1533" y="1"/>
                </a:lnTo>
                <a:lnTo>
                  <a:pt x="2299" y="1"/>
                </a:lnTo>
                <a:lnTo>
                  <a:pt x="3193" y="1"/>
                </a:lnTo>
                <a:lnTo>
                  <a:pt x="3959" y="384"/>
                </a:lnTo>
                <a:lnTo>
                  <a:pt x="3959" y="384"/>
                </a:lnTo>
                <a:lnTo>
                  <a:pt x="4470" y="767"/>
                </a:lnTo>
                <a:lnTo>
                  <a:pt x="4598" y="1022"/>
                </a:lnTo>
                <a:lnTo>
                  <a:pt x="4726" y="1278"/>
                </a:lnTo>
              </a:path>
            </a:pathLst>
          </a:custGeom>
          <a:noFill/>
          <a:ln>
            <a:noFill/>
          </a:ln>
        </p:spPr>
        <p:txBody>
          <a:bodyPr spcFirstLastPara="1" wrap="square" lIns="121900" tIns="121900" rIns="121900" bIns="121900" anchor="ctr" anchorCtr="0">
            <a:noAutofit/>
          </a:bodyPr>
          <a:lstStyle/>
          <a:p>
            <a:endParaRPr sz="2400"/>
          </a:p>
        </p:txBody>
      </p:sp>
      <p:sp>
        <p:nvSpPr>
          <p:cNvPr id="3330" name="Google Shape;3330;p36"/>
          <p:cNvSpPr/>
          <p:nvPr/>
        </p:nvSpPr>
        <p:spPr>
          <a:xfrm>
            <a:off x="6236912" y="4435477"/>
            <a:ext cx="51" cy="176968"/>
          </a:xfrm>
          <a:custGeom>
            <a:avLst/>
            <a:gdLst/>
            <a:ahLst/>
            <a:cxnLst/>
            <a:rect l="l" t="t" r="r" b="b"/>
            <a:pathLst>
              <a:path w="1" h="3449" extrusionOk="0">
                <a:moveTo>
                  <a:pt x="0" y="3449"/>
                </a:moveTo>
                <a:lnTo>
                  <a:pt x="0" y="3449"/>
                </a:lnTo>
                <a:lnTo>
                  <a:pt x="0" y="1"/>
                </a:lnTo>
                <a:lnTo>
                  <a:pt x="0" y="1"/>
                </a:lnTo>
                <a:lnTo>
                  <a:pt x="0" y="3449"/>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331" name="Google Shape;3331;p36"/>
          <p:cNvSpPr/>
          <p:nvPr/>
        </p:nvSpPr>
        <p:spPr>
          <a:xfrm>
            <a:off x="6230344" y="4435477"/>
            <a:ext cx="6619" cy="51"/>
          </a:xfrm>
          <a:custGeom>
            <a:avLst/>
            <a:gdLst/>
            <a:ahLst/>
            <a:cxnLst/>
            <a:rect l="l" t="t" r="r" b="b"/>
            <a:pathLst>
              <a:path w="129" h="1" extrusionOk="0">
                <a:moveTo>
                  <a:pt x="128" y="1"/>
                </a:moveTo>
                <a:lnTo>
                  <a:pt x="128" y="1"/>
                </a:lnTo>
                <a:lnTo>
                  <a:pt x="0" y="1"/>
                </a:lnTo>
                <a:lnTo>
                  <a:pt x="0" y="1"/>
                </a:lnTo>
                <a:lnTo>
                  <a:pt x="128"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2" name="Google Shape;3332;p36"/>
          <p:cNvSpPr/>
          <p:nvPr/>
        </p:nvSpPr>
        <p:spPr>
          <a:xfrm>
            <a:off x="6230344" y="4435477"/>
            <a:ext cx="6619" cy="176968"/>
          </a:xfrm>
          <a:custGeom>
            <a:avLst/>
            <a:gdLst/>
            <a:ahLst/>
            <a:cxnLst/>
            <a:rect l="l" t="t" r="r" b="b"/>
            <a:pathLst>
              <a:path w="129" h="3449" extrusionOk="0">
                <a:moveTo>
                  <a:pt x="0" y="1"/>
                </a:moveTo>
                <a:lnTo>
                  <a:pt x="0" y="3449"/>
                </a:lnTo>
                <a:lnTo>
                  <a:pt x="128" y="3449"/>
                </a:lnTo>
                <a:lnTo>
                  <a:pt x="128"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333" name="Google Shape;3333;p36"/>
          <p:cNvSpPr/>
          <p:nvPr/>
        </p:nvSpPr>
        <p:spPr>
          <a:xfrm>
            <a:off x="6217261" y="4448613"/>
            <a:ext cx="19703" cy="13136"/>
          </a:xfrm>
          <a:custGeom>
            <a:avLst/>
            <a:gdLst/>
            <a:ahLst/>
            <a:cxnLst/>
            <a:rect l="l" t="t" r="r" b="b"/>
            <a:pathLst>
              <a:path w="384" h="256" extrusionOk="0">
                <a:moveTo>
                  <a:pt x="383" y="0"/>
                </a:moveTo>
                <a:lnTo>
                  <a:pt x="0" y="128"/>
                </a:lnTo>
                <a:lnTo>
                  <a:pt x="128" y="255"/>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4" name="Google Shape;3334;p36"/>
          <p:cNvSpPr/>
          <p:nvPr/>
        </p:nvSpPr>
        <p:spPr>
          <a:xfrm>
            <a:off x="6217261" y="4461697"/>
            <a:ext cx="19703" cy="13136"/>
          </a:xfrm>
          <a:custGeom>
            <a:avLst/>
            <a:gdLst/>
            <a:ahLst/>
            <a:cxnLst/>
            <a:rect l="l" t="t" r="r" b="b"/>
            <a:pathLst>
              <a:path w="384" h="256" extrusionOk="0">
                <a:moveTo>
                  <a:pt x="383" y="0"/>
                </a:moveTo>
                <a:lnTo>
                  <a:pt x="0" y="256"/>
                </a:lnTo>
                <a:lnTo>
                  <a:pt x="128" y="256"/>
                </a:lnTo>
                <a:lnTo>
                  <a:pt x="383" y="128"/>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5" name="Google Shape;3335;p36"/>
          <p:cNvSpPr/>
          <p:nvPr/>
        </p:nvSpPr>
        <p:spPr>
          <a:xfrm>
            <a:off x="6217261" y="4481351"/>
            <a:ext cx="19703" cy="6619"/>
          </a:xfrm>
          <a:custGeom>
            <a:avLst/>
            <a:gdLst/>
            <a:ahLst/>
            <a:cxnLst/>
            <a:rect l="l" t="t" r="r" b="b"/>
            <a:pathLst>
              <a:path w="384" h="129" extrusionOk="0">
                <a:moveTo>
                  <a:pt x="383" y="1"/>
                </a:moveTo>
                <a:lnTo>
                  <a:pt x="0" y="128"/>
                </a:lnTo>
                <a:lnTo>
                  <a:pt x="128" y="128"/>
                </a:lnTo>
                <a:lnTo>
                  <a:pt x="383"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6" name="Google Shape;3336;p36"/>
          <p:cNvSpPr/>
          <p:nvPr/>
        </p:nvSpPr>
        <p:spPr>
          <a:xfrm>
            <a:off x="6217261" y="4494435"/>
            <a:ext cx="19703" cy="13187"/>
          </a:xfrm>
          <a:custGeom>
            <a:avLst/>
            <a:gdLst/>
            <a:ahLst/>
            <a:cxnLst/>
            <a:rect l="l" t="t" r="r" b="b"/>
            <a:pathLst>
              <a:path w="384" h="257" extrusionOk="0">
                <a:moveTo>
                  <a:pt x="383" y="1"/>
                </a:moveTo>
                <a:lnTo>
                  <a:pt x="0" y="129"/>
                </a:lnTo>
                <a:lnTo>
                  <a:pt x="128" y="256"/>
                </a:lnTo>
                <a:lnTo>
                  <a:pt x="383" y="129"/>
                </a:lnTo>
                <a:lnTo>
                  <a:pt x="383"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7" name="Google Shape;3337;p36"/>
          <p:cNvSpPr/>
          <p:nvPr/>
        </p:nvSpPr>
        <p:spPr>
          <a:xfrm>
            <a:off x="6217261" y="4507571"/>
            <a:ext cx="19703" cy="13136"/>
          </a:xfrm>
          <a:custGeom>
            <a:avLst/>
            <a:gdLst/>
            <a:ahLst/>
            <a:cxnLst/>
            <a:rect l="l" t="t" r="r" b="b"/>
            <a:pathLst>
              <a:path w="384" h="256" extrusionOk="0">
                <a:moveTo>
                  <a:pt x="383" y="0"/>
                </a:moveTo>
                <a:lnTo>
                  <a:pt x="0" y="256"/>
                </a:lnTo>
                <a:lnTo>
                  <a:pt x="128" y="256"/>
                </a:lnTo>
                <a:lnTo>
                  <a:pt x="383" y="128"/>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8" name="Google Shape;3338;p36"/>
          <p:cNvSpPr/>
          <p:nvPr/>
        </p:nvSpPr>
        <p:spPr>
          <a:xfrm>
            <a:off x="6217261" y="4527223"/>
            <a:ext cx="19703" cy="13136"/>
          </a:xfrm>
          <a:custGeom>
            <a:avLst/>
            <a:gdLst/>
            <a:ahLst/>
            <a:cxnLst/>
            <a:rect l="l" t="t" r="r" b="b"/>
            <a:pathLst>
              <a:path w="384" h="256" extrusionOk="0">
                <a:moveTo>
                  <a:pt x="383" y="0"/>
                </a:moveTo>
                <a:lnTo>
                  <a:pt x="0" y="128"/>
                </a:lnTo>
                <a:lnTo>
                  <a:pt x="128" y="256"/>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39" name="Google Shape;3339;p36"/>
          <p:cNvSpPr/>
          <p:nvPr/>
        </p:nvSpPr>
        <p:spPr>
          <a:xfrm>
            <a:off x="6217261" y="4540308"/>
            <a:ext cx="19703" cy="13187"/>
          </a:xfrm>
          <a:custGeom>
            <a:avLst/>
            <a:gdLst/>
            <a:ahLst/>
            <a:cxnLst/>
            <a:rect l="l" t="t" r="r" b="b"/>
            <a:pathLst>
              <a:path w="384" h="257" extrusionOk="0">
                <a:moveTo>
                  <a:pt x="383" y="1"/>
                </a:moveTo>
                <a:lnTo>
                  <a:pt x="0" y="256"/>
                </a:lnTo>
                <a:lnTo>
                  <a:pt x="128" y="256"/>
                </a:lnTo>
                <a:lnTo>
                  <a:pt x="383" y="129"/>
                </a:lnTo>
                <a:lnTo>
                  <a:pt x="383"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0" name="Google Shape;3340;p36"/>
          <p:cNvSpPr/>
          <p:nvPr/>
        </p:nvSpPr>
        <p:spPr>
          <a:xfrm>
            <a:off x="6217261" y="4559960"/>
            <a:ext cx="19703" cy="6619"/>
          </a:xfrm>
          <a:custGeom>
            <a:avLst/>
            <a:gdLst/>
            <a:ahLst/>
            <a:cxnLst/>
            <a:rect l="l" t="t" r="r" b="b"/>
            <a:pathLst>
              <a:path w="384" h="129" extrusionOk="0">
                <a:moveTo>
                  <a:pt x="383" y="1"/>
                </a:moveTo>
                <a:lnTo>
                  <a:pt x="0" y="129"/>
                </a:lnTo>
                <a:lnTo>
                  <a:pt x="128" y="129"/>
                </a:lnTo>
                <a:lnTo>
                  <a:pt x="383"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1" name="Google Shape;3341;p36"/>
          <p:cNvSpPr/>
          <p:nvPr/>
        </p:nvSpPr>
        <p:spPr>
          <a:xfrm>
            <a:off x="6217261" y="4573096"/>
            <a:ext cx="19703" cy="13136"/>
          </a:xfrm>
          <a:custGeom>
            <a:avLst/>
            <a:gdLst/>
            <a:ahLst/>
            <a:cxnLst/>
            <a:rect l="l" t="t" r="r" b="b"/>
            <a:pathLst>
              <a:path w="384" h="256" extrusionOk="0">
                <a:moveTo>
                  <a:pt x="383" y="0"/>
                </a:moveTo>
                <a:lnTo>
                  <a:pt x="0" y="128"/>
                </a:lnTo>
                <a:lnTo>
                  <a:pt x="128" y="256"/>
                </a:lnTo>
                <a:lnTo>
                  <a:pt x="383" y="128"/>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2" name="Google Shape;3342;p36"/>
          <p:cNvSpPr/>
          <p:nvPr/>
        </p:nvSpPr>
        <p:spPr>
          <a:xfrm>
            <a:off x="6217261" y="4592749"/>
            <a:ext cx="19703" cy="6619"/>
          </a:xfrm>
          <a:custGeom>
            <a:avLst/>
            <a:gdLst/>
            <a:ahLst/>
            <a:cxnLst/>
            <a:rect l="l" t="t" r="r" b="b"/>
            <a:pathLst>
              <a:path w="384" h="129" extrusionOk="0">
                <a:moveTo>
                  <a:pt x="383" y="0"/>
                </a:moveTo>
                <a:lnTo>
                  <a:pt x="0" y="128"/>
                </a:lnTo>
                <a:lnTo>
                  <a:pt x="128" y="128"/>
                </a:lnTo>
                <a:lnTo>
                  <a:pt x="383"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3" name="Google Shape;3343;p36"/>
          <p:cNvSpPr/>
          <p:nvPr/>
        </p:nvSpPr>
        <p:spPr>
          <a:xfrm>
            <a:off x="6217261" y="4605833"/>
            <a:ext cx="19703" cy="13187"/>
          </a:xfrm>
          <a:custGeom>
            <a:avLst/>
            <a:gdLst/>
            <a:ahLst/>
            <a:cxnLst/>
            <a:rect l="l" t="t" r="r" b="b"/>
            <a:pathLst>
              <a:path w="384" h="257" extrusionOk="0">
                <a:moveTo>
                  <a:pt x="383" y="1"/>
                </a:moveTo>
                <a:lnTo>
                  <a:pt x="0" y="129"/>
                </a:lnTo>
                <a:lnTo>
                  <a:pt x="128" y="256"/>
                </a:lnTo>
                <a:lnTo>
                  <a:pt x="383" y="1"/>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4" name="Google Shape;3344;p36"/>
          <p:cNvSpPr/>
          <p:nvPr/>
        </p:nvSpPr>
        <p:spPr>
          <a:xfrm>
            <a:off x="6217260" y="4448614"/>
            <a:ext cx="6568" cy="176917"/>
          </a:xfrm>
          <a:custGeom>
            <a:avLst/>
            <a:gdLst/>
            <a:ahLst/>
            <a:cxnLst/>
            <a:rect l="l" t="t" r="r" b="b"/>
            <a:pathLst>
              <a:path w="128" h="3448" extrusionOk="0">
                <a:moveTo>
                  <a:pt x="0" y="0"/>
                </a:moveTo>
                <a:lnTo>
                  <a:pt x="0" y="3448"/>
                </a:lnTo>
                <a:lnTo>
                  <a:pt x="128" y="3320"/>
                </a:lnTo>
                <a:lnTo>
                  <a:pt x="128"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345" name="Google Shape;3345;p36"/>
          <p:cNvSpPr/>
          <p:nvPr/>
        </p:nvSpPr>
        <p:spPr>
          <a:xfrm>
            <a:off x="6217260" y="4442045"/>
            <a:ext cx="6568" cy="6619"/>
          </a:xfrm>
          <a:custGeom>
            <a:avLst/>
            <a:gdLst/>
            <a:ahLst/>
            <a:cxnLst/>
            <a:rect l="l" t="t" r="r" b="b"/>
            <a:pathLst>
              <a:path w="128" h="129" extrusionOk="0">
                <a:moveTo>
                  <a:pt x="0" y="0"/>
                </a:moveTo>
                <a:lnTo>
                  <a:pt x="0" y="128"/>
                </a:lnTo>
                <a:lnTo>
                  <a:pt x="128" y="128"/>
                </a:lnTo>
                <a:lnTo>
                  <a:pt x="0"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346" name="Google Shape;3346;p36"/>
          <p:cNvSpPr/>
          <p:nvPr/>
        </p:nvSpPr>
        <p:spPr>
          <a:xfrm>
            <a:off x="6210692" y="4442045"/>
            <a:ext cx="6619" cy="6619"/>
          </a:xfrm>
          <a:custGeom>
            <a:avLst/>
            <a:gdLst/>
            <a:ahLst/>
            <a:cxnLst/>
            <a:rect l="l" t="t" r="r" b="b"/>
            <a:pathLst>
              <a:path w="129" h="129" extrusionOk="0">
                <a:moveTo>
                  <a:pt x="128" y="0"/>
                </a:moveTo>
                <a:lnTo>
                  <a:pt x="0" y="128"/>
                </a:lnTo>
                <a:lnTo>
                  <a:pt x="128" y="128"/>
                </a:lnTo>
                <a:lnTo>
                  <a:pt x="128"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347" name="Google Shape;3347;p36"/>
          <p:cNvSpPr/>
          <p:nvPr/>
        </p:nvSpPr>
        <p:spPr>
          <a:xfrm>
            <a:off x="6151734" y="4415824"/>
            <a:ext cx="45871" cy="13187"/>
          </a:xfrm>
          <a:custGeom>
            <a:avLst/>
            <a:gdLst/>
            <a:ahLst/>
            <a:cxnLst/>
            <a:rect l="l" t="t" r="r" b="b"/>
            <a:pathLst>
              <a:path w="894" h="257" extrusionOk="0">
                <a:moveTo>
                  <a:pt x="0" y="1"/>
                </a:moveTo>
                <a:lnTo>
                  <a:pt x="383" y="256"/>
                </a:lnTo>
                <a:lnTo>
                  <a:pt x="894"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48" name="Google Shape;3348;p36"/>
          <p:cNvSpPr/>
          <p:nvPr/>
        </p:nvSpPr>
        <p:spPr>
          <a:xfrm>
            <a:off x="6151734" y="4396173"/>
            <a:ext cx="45871" cy="32839"/>
          </a:xfrm>
          <a:custGeom>
            <a:avLst/>
            <a:gdLst/>
            <a:ahLst/>
            <a:cxnLst/>
            <a:rect l="l" t="t" r="r" b="b"/>
            <a:pathLst>
              <a:path w="894" h="640" extrusionOk="0">
                <a:moveTo>
                  <a:pt x="383" y="1"/>
                </a:moveTo>
                <a:lnTo>
                  <a:pt x="0" y="384"/>
                </a:lnTo>
                <a:lnTo>
                  <a:pt x="383" y="639"/>
                </a:lnTo>
                <a:lnTo>
                  <a:pt x="894" y="384"/>
                </a:lnTo>
                <a:lnTo>
                  <a:pt x="383"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49" name="Google Shape;3349;p36"/>
          <p:cNvSpPr/>
          <p:nvPr/>
        </p:nvSpPr>
        <p:spPr>
          <a:xfrm>
            <a:off x="6158251" y="4402740"/>
            <a:ext cx="32839" cy="13136"/>
          </a:xfrm>
          <a:custGeom>
            <a:avLst/>
            <a:gdLst/>
            <a:ahLst/>
            <a:cxnLst/>
            <a:rect l="l" t="t" r="r" b="b"/>
            <a:pathLst>
              <a:path w="640" h="256" extrusionOk="0">
                <a:moveTo>
                  <a:pt x="639" y="256"/>
                </a:moveTo>
                <a:lnTo>
                  <a:pt x="639" y="256"/>
                </a:lnTo>
                <a:lnTo>
                  <a:pt x="256" y="0"/>
                </a:lnTo>
                <a:lnTo>
                  <a:pt x="1" y="256"/>
                </a:lnTo>
                <a:lnTo>
                  <a:pt x="1" y="256"/>
                </a:lnTo>
                <a:lnTo>
                  <a:pt x="256" y="0"/>
                </a:lnTo>
                <a:lnTo>
                  <a:pt x="639" y="256"/>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50" name="Google Shape;3350;p36"/>
          <p:cNvSpPr/>
          <p:nvPr/>
        </p:nvSpPr>
        <p:spPr>
          <a:xfrm>
            <a:off x="6158251" y="4402741"/>
            <a:ext cx="32839" cy="19703"/>
          </a:xfrm>
          <a:custGeom>
            <a:avLst/>
            <a:gdLst/>
            <a:ahLst/>
            <a:cxnLst/>
            <a:rect l="l" t="t" r="r" b="b"/>
            <a:pathLst>
              <a:path w="640" h="384" extrusionOk="0">
                <a:moveTo>
                  <a:pt x="256" y="0"/>
                </a:moveTo>
                <a:lnTo>
                  <a:pt x="1" y="256"/>
                </a:lnTo>
                <a:lnTo>
                  <a:pt x="256" y="383"/>
                </a:lnTo>
                <a:lnTo>
                  <a:pt x="639" y="256"/>
                </a:lnTo>
                <a:lnTo>
                  <a:pt x="256"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51" name="Google Shape;3351;p36"/>
          <p:cNvSpPr/>
          <p:nvPr/>
        </p:nvSpPr>
        <p:spPr>
          <a:xfrm>
            <a:off x="6118946" y="4383088"/>
            <a:ext cx="19703" cy="6568"/>
          </a:xfrm>
          <a:custGeom>
            <a:avLst/>
            <a:gdLst/>
            <a:ahLst/>
            <a:cxnLst/>
            <a:rect l="l" t="t" r="r" b="b"/>
            <a:pathLst>
              <a:path w="384" h="128" extrusionOk="0">
                <a:moveTo>
                  <a:pt x="1" y="0"/>
                </a:moveTo>
                <a:lnTo>
                  <a:pt x="128" y="128"/>
                </a:lnTo>
                <a:lnTo>
                  <a:pt x="256" y="128"/>
                </a:lnTo>
                <a:lnTo>
                  <a:pt x="384" y="0"/>
                </a:lnTo>
                <a:close/>
              </a:path>
            </a:pathLst>
          </a:custGeom>
          <a:solidFill>
            <a:srgbClr val="757678"/>
          </a:solidFill>
          <a:ln>
            <a:noFill/>
          </a:ln>
        </p:spPr>
        <p:txBody>
          <a:bodyPr spcFirstLastPara="1" wrap="square" lIns="121900" tIns="121900" rIns="121900" bIns="121900" anchor="ctr" anchorCtr="0">
            <a:noAutofit/>
          </a:bodyPr>
          <a:lstStyle/>
          <a:p>
            <a:endParaRPr sz="2400"/>
          </a:p>
        </p:txBody>
      </p:sp>
      <p:sp>
        <p:nvSpPr>
          <p:cNvPr id="3352" name="Google Shape;3352;p36"/>
          <p:cNvSpPr/>
          <p:nvPr/>
        </p:nvSpPr>
        <p:spPr>
          <a:xfrm>
            <a:off x="6118946" y="4383088"/>
            <a:ext cx="19703" cy="6568"/>
          </a:xfrm>
          <a:custGeom>
            <a:avLst/>
            <a:gdLst/>
            <a:ahLst/>
            <a:cxnLst/>
            <a:rect l="l" t="t" r="r" b="b"/>
            <a:pathLst>
              <a:path w="384" h="128" fill="none" extrusionOk="0">
                <a:moveTo>
                  <a:pt x="256" y="0"/>
                </a:moveTo>
                <a:lnTo>
                  <a:pt x="256" y="0"/>
                </a:lnTo>
                <a:lnTo>
                  <a:pt x="128" y="0"/>
                </a:lnTo>
                <a:lnTo>
                  <a:pt x="1" y="0"/>
                </a:lnTo>
                <a:lnTo>
                  <a:pt x="128" y="128"/>
                </a:lnTo>
                <a:lnTo>
                  <a:pt x="256" y="128"/>
                </a:lnTo>
                <a:lnTo>
                  <a:pt x="256" y="128"/>
                </a:lnTo>
                <a:lnTo>
                  <a:pt x="384" y="0"/>
                </a:lnTo>
                <a:lnTo>
                  <a:pt x="256" y="0"/>
                </a:lnTo>
                <a:lnTo>
                  <a:pt x="256" y="0"/>
                </a:lnTo>
                <a:lnTo>
                  <a:pt x="256" y="0"/>
                </a:lnTo>
              </a:path>
            </a:pathLst>
          </a:custGeom>
          <a:noFill/>
          <a:ln>
            <a:noFill/>
          </a:ln>
        </p:spPr>
        <p:txBody>
          <a:bodyPr spcFirstLastPara="1" wrap="square" lIns="121900" tIns="121900" rIns="121900" bIns="121900" anchor="ctr" anchorCtr="0">
            <a:noAutofit/>
          </a:bodyPr>
          <a:lstStyle/>
          <a:p>
            <a:endParaRPr sz="2400"/>
          </a:p>
        </p:txBody>
      </p:sp>
      <p:sp>
        <p:nvSpPr>
          <p:cNvPr id="3353" name="Google Shape;3353;p36"/>
          <p:cNvSpPr/>
          <p:nvPr/>
        </p:nvSpPr>
        <p:spPr>
          <a:xfrm>
            <a:off x="6014113" y="4625487"/>
            <a:ext cx="13136" cy="6619"/>
          </a:xfrm>
          <a:custGeom>
            <a:avLst/>
            <a:gdLst/>
            <a:ahLst/>
            <a:cxnLst/>
            <a:rect l="l" t="t" r="r" b="b"/>
            <a:pathLst>
              <a:path w="256" h="129" extrusionOk="0">
                <a:moveTo>
                  <a:pt x="0" y="1"/>
                </a:moveTo>
                <a:lnTo>
                  <a:pt x="0" y="129"/>
                </a:lnTo>
                <a:lnTo>
                  <a:pt x="256" y="129"/>
                </a:lnTo>
                <a:lnTo>
                  <a:pt x="256"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54" name="Google Shape;3354;p36"/>
          <p:cNvSpPr/>
          <p:nvPr/>
        </p:nvSpPr>
        <p:spPr>
          <a:xfrm>
            <a:off x="6014113" y="4625487"/>
            <a:ext cx="13136" cy="51"/>
          </a:xfrm>
          <a:custGeom>
            <a:avLst/>
            <a:gdLst/>
            <a:ahLst/>
            <a:cxnLst/>
            <a:rect l="l" t="t" r="r" b="b"/>
            <a:pathLst>
              <a:path w="256" h="1" extrusionOk="0">
                <a:moveTo>
                  <a:pt x="256" y="1"/>
                </a:moveTo>
                <a:lnTo>
                  <a:pt x="0" y="1"/>
                </a:lnTo>
                <a:lnTo>
                  <a:pt x="0" y="1"/>
                </a:lnTo>
                <a:lnTo>
                  <a:pt x="256" y="1"/>
                </a:lnTo>
                <a:lnTo>
                  <a:pt x="256"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355" name="Google Shape;3355;p36"/>
          <p:cNvSpPr/>
          <p:nvPr/>
        </p:nvSpPr>
        <p:spPr>
          <a:xfrm>
            <a:off x="6125513" y="4383088"/>
            <a:ext cx="6568" cy="6568"/>
          </a:xfrm>
          <a:custGeom>
            <a:avLst/>
            <a:gdLst/>
            <a:ahLst/>
            <a:cxnLst/>
            <a:rect l="l" t="t" r="r" b="b"/>
            <a:pathLst>
              <a:path w="128" h="128" extrusionOk="0">
                <a:moveTo>
                  <a:pt x="0" y="0"/>
                </a:moveTo>
                <a:lnTo>
                  <a:pt x="0" y="128"/>
                </a:lnTo>
                <a:lnTo>
                  <a:pt x="128" y="128"/>
                </a:lnTo>
                <a:lnTo>
                  <a:pt x="128"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356" name="Google Shape;3356;p36"/>
          <p:cNvSpPr/>
          <p:nvPr/>
        </p:nvSpPr>
        <p:spPr>
          <a:xfrm>
            <a:off x="6125513" y="4376520"/>
            <a:ext cx="6568" cy="6619"/>
          </a:xfrm>
          <a:custGeom>
            <a:avLst/>
            <a:gdLst/>
            <a:ahLst/>
            <a:cxnLst/>
            <a:rect l="l" t="t" r="r" b="b"/>
            <a:pathLst>
              <a:path w="128" h="129" extrusionOk="0">
                <a:moveTo>
                  <a:pt x="0" y="0"/>
                </a:moveTo>
                <a:lnTo>
                  <a:pt x="0" y="128"/>
                </a:lnTo>
                <a:lnTo>
                  <a:pt x="128" y="128"/>
                </a:lnTo>
                <a:lnTo>
                  <a:pt x="128"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357" name="Google Shape;3357;p36"/>
          <p:cNvSpPr/>
          <p:nvPr/>
        </p:nvSpPr>
        <p:spPr>
          <a:xfrm>
            <a:off x="6014114" y="4363435"/>
            <a:ext cx="117961" cy="262092"/>
          </a:xfrm>
          <a:custGeom>
            <a:avLst/>
            <a:gdLst/>
            <a:ahLst/>
            <a:cxnLst/>
            <a:rect l="l" t="t" r="r" b="b"/>
            <a:pathLst>
              <a:path w="2299" h="5108" extrusionOk="0">
                <a:moveTo>
                  <a:pt x="1916" y="0"/>
                </a:moveTo>
                <a:lnTo>
                  <a:pt x="384" y="1022"/>
                </a:lnTo>
                <a:lnTo>
                  <a:pt x="128" y="1149"/>
                </a:lnTo>
                <a:lnTo>
                  <a:pt x="0" y="1405"/>
                </a:lnTo>
                <a:lnTo>
                  <a:pt x="0" y="5108"/>
                </a:lnTo>
                <a:lnTo>
                  <a:pt x="256" y="5108"/>
                </a:lnTo>
                <a:lnTo>
                  <a:pt x="256" y="1405"/>
                </a:lnTo>
                <a:lnTo>
                  <a:pt x="256" y="1277"/>
                </a:lnTo>
                <a:lnTo>
                  <a:pt x="384" y="1149"/>
                </a:lnTo>
                <a:lnTo>
                  <a:pt x="2044" y="128"/>
                </a:lnTo>
                <a:lnTo>
                  <a:pt x="2171" y="128"/>
                </a:lnTo>
                <a:lnTo>
                  <a:pt x="2171" y="255"/>
                </a:lnTo>
                <a:lnTo>
                  <a:pt x="2171" y="383"/>
                </a:lnTo>
                <a:lnTo>
                  <a:pt x="2299" y="383"/>
                </a:lnTo>
                <a:lnTo>
                  <a:pt x="2299" y="255"/>
                </a:lnTo>
                <a:lnTo>
                  <a:pt x="217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358" name="Google Shape;3358;p36"/>
          <p:cNvSpPr/>
          <p:nvPr/>
        </p:nvSpPr>
        <p:spPr>
          <a:xfrm>
            <a:off x="5555432" y="4278206"/>
            <a:ext cx="111445" cy="65575"/>
          </a:xfrm>
          <a:custGeom>
            <a:avLst/>
            <a:gdLst/>
            <a:ahLst/>
            <a:cxnLst/>
            <a:rect l="l" t="t" r="r" b="b"/>
            <a:pathLst>
              <a:path w="2172" h="1278" extrusionOk="0">
                <a:moveTo>
                  <a:pt x="639" y="1"/>
                </a:moveTo>
                <a:lnTo>
                  <a:pt x="256" y="129"/>
                </a:lnTo>
                <a:lnTo>
                  <a:pt x="128" y="384"/>
                </a:lnTo>
                <a:lnTo>
                  <a:pt x="1" y="639"/>
                </a:lnTo>
                <a:lnTo>
                  <a:pt x="128" y="895"/>
                </a:lnTo>
                <a:lnTo>
                  <a:pt x="256" y="1150"/>
                </a:lnTo>
                <a:lnTo>
                  <a:pt x="639" y="1278"/>
                </a:lnTo>
                <a:lnTo>
                  <a:pt x="1533" y="1278"/>
                </a:lnTo>
                <a:lnTo>
                  <a:pt x="1916" y="1150"/>
                </a:lnTo>
                <a:lnTo>
                  <a:pt x="2044" y="895"/>
                </a:lnTo>
                <a:lnTo>
                  <a:pt x="2172" y="639"/>
                </a:lnTo>
                <a:lnTo>
                  <a:pt x="2044" y="384"/>
                </a:lnTo>
                <a:lnTo>
                  <a:pt x="1916" y="129"/>
                </a:lnTo>
                <a:lnTo>
                  <a:pt x="1533"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3359" name="Google Shape;3359;p36"/>
          <p:cNvSpPr/>
          <p:nvPr/>
        </p:nvSpPr>
        <p:spPr>
          <a:xfrm>
            <a:off x="5555432" y="4278206"/>
            <a:ext cx="111445" cy="65575"/>
          </a:xfrm>
          <a:custGeom>
            <a:avLst/>
            <a:gdLst/>
            <a:ahLst/>
            <a:cxnLst/>
            <a:rect l="l" t="t" r="r" b="b"/>
            <a:pathLst>
              <a:path w="2172" h="1278" fill="none" extrusionOk="0">
                <a:moveTo>
                  <a:pt x="1150" y="1"/>
                </a:moveTo>
                <a:lnTo>
                  <a:pt x="1150" y="1"/>
                </a:lnTo>
                <a:lnTo>
                  <a:pt x="639" y="1"/>
                </a:lnTo>
                <a:lnTo>
                  <a:pt x="256" y="129"/>
                </a:lnTo>
                <a:lnTo>
                  <a:pt x="256" y="129"/>
                </a:lnTo>
                <a:lnTo>
                  <a:pt x="128" y="384"/>
                </a:lnTo>
                <a:lnTo>
                  <a:pt x="1" y="639"/>
                </a:lnTo>
                <a:lnTo>
                  <a:pt x="1" y="639"/>
                </a:lnTo>
                <a:lnTo>
                  <a:pt x="128" y="895"/>
                </a:lnTo>
                <a:lnTo>
                  <a:pt x="256" y="1150"/>
                </a:lnTo>
                <a:lnTo>
                  <a:pt x="256" y="1150"/>
                </a:lnTo>
                <a:lnTo>
                  <a:pt x="639" y="1278"/>
                </a:lnTo>
                <a:lnTo>
                  <a:pt x="1150" y="1278"/>
                </a:lnTo>
                <a:lnTo>
                  <a:pt x="1150" y="1278"/>
                </a:lnTo>
                <a:lnTo>
                  <a:pt x="1533" y="1278"/>
                </a:lnTo>
                <a:lnTo>
                  <a:pt x="1916" y="1150"/>
                </a:lnTo>
                <a:lnTo>
                  <a:pt x="1916" y="1150"/>
                </a:lnTo>
                <a:lnTo>
                  <a:pt x="2044" y="895"/>
                </a:lnTo>
                <a:lnTo>
                  <a:pt x="2172" y="639"/>
                </a:lnTo>
                <a:lnTo>
                  <a:pt x="2172" y="639"/>
                </a:lnTo>
                <a:lnTo>
                  <a:pt x="2044" y="384"/>
                </a:lnTo>
                <a:lnTo>
                  <a:pt x="1916" y="129"/>
                </a:lnTo>
                <a:lnTo>
                  <a:pt x="1916" y="129"/>
                </a:lnTo>
                <a:lnTo>
                  <a:pt x="1533" y="1"/>
                </a:lnTo>
                <a:lnTo>
                  <a:pt x="1150" y="1"/>
                </a:lnTo>
              </a:path>
            </a:pathLst>
          </a:custGeom>
          <a:noFill/>
          <a:ln>
            <a:noFill/>
          </a:ln>
        </p:spPr>
        <p:txBody>
          <a:bodyPr spcFirstLastPara="1" wrap="square" lIns="121900" tIns="121900" rIns="121900" bIns="121900" anchor="ctr" anchorCtr="0">
            <a:noAutofit/>
          </a:bodyPr>
          <a:lstStyle/>
          <a:p>
            <a:endParaRPr sz="2400"/>
          </a:p>
        </p:txBody>
      </p:sp>
      <p:sp>
        <p:nvSpPr>
          <p:cNvPr id="3360" name="Google Shape;3360;p36"/>
          <p:cNvSpPr/>
          <p:nvPr/>
        </p:nvSpPr>
        <p:spPr>
          <a:xfrm>
            <a:off x="5555432" y="4310993"/>
            <a:ext cx="111445" cy="32787"/>
          </a:xfrm>
          <a:custGeom>
            <a:avLst/>
            <a:gdLst/>
            <a:ahLst/>
            <a:cxnLst/>
            <a:rect l="l" t="t" r="r" b="b"/>
            <a:pathLst>
              <a:path w="2172" h="639" extrusionOk="0">
                <a:moveTo>
                  <a:pt x="1" y="0"/>
                </a:moveTo>
                <a:lnTo>
                  <a:pt x="128" y="256"/>
                </a:lnTo>
                <a:lnTo>
                  <a:pt x="384" y="384"/>
                </a:lnTo>
                <a:lnTo>
                  <a:pt x="639" y="511"/>
                </a:lnTo>
                <a:lnTo>
                  <a:pt x="1150" y="639"/>
                </a:lnTo>
                <a:lnTo>
                  <a:pt x="1533" y="511"/>
                </a:lnTo>
                <a:lnTo>
                  <a:pt x="1788" y="384"/>
                </a:lnTo>
                <a:lnTo>
                  <a:pt x="2044" y="256"/>
                </a:lnTo>
                <a:lnTo>
                  <a:pt x="2172"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361" name="Google Shape;3361;p36"/>
          <p:cNvSpPr/>
          <p:nvPr/>
        </p:nvSpPr>
        <p:spPr>
          <a:xfrm>
            <a:off x="5555432" y="4278206"/>
            <a:ext cx="111445" cy="59057"/>
          </a:xfrm>
          <a:custGeom>
            <a:avLst/>
            <a:gdLst/>
            <a:ahLst/>
            <a:cxnLst/>
            <a:rect l="l" t="t" r="r" b="b"/>
            <a:pathLst>
              <a:path w="2172" h="1151" extrusionOk="0">
                <a:moveTo>
                  <a:pt x="639" y="1"/>
                </a:moveTo>
                <a:lnTo>
                  <a:pt x="384" y="129"/>
                </a:lnTo>
                <a:lnTo>
                  <a:pt x="128" y="384"/>
                </a:lnTo>
                <a:lnTo>
                  <a:pt x="1" y="639"/>
                </a:lnTo>
                <a:lnTo>
                  <a:pt x="128" y="767"/>
                </a:lnTo>
                <a:lnTo>
                  <a:pt x="384" y="1023"/>
                </a:lnTo>
                <a:lnTo>
                  <a:pt x="639" y="1150"/>
                </a:lnTo>
                <a:lnTo>
                  <a:pt x="1533" y="1150"/>
                </a:lnTo>
                <a:lnTo>
                  <a:pt x="1788" y="1023"/>
                </a:lnTo>
                <a:lnTo>
                  <a:pt x="2044" y="767"/>
                </a:lnTo>
                <a:lnTo>
                  <a:pt x="2172" y="639"/>
                </a:lnTo>
                <a:lnTo>
                  <a:pt x="2044" y="384"/>
                </a:lnTo>
                <a:lnTo>
                  <a:pt x="1788" y="129"/>
                </a:lnTo>
                <a:lnTo>
                  <a:pt x="1533"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62" name="Google Shape;3362;p36"/>
          <p:cNvSpPr/>
          <p:nvPr/>
        </p:nvSpPr>
        <p:spPr>
          <a:xfrm>
            <a:off x="5562000" y="4219248"/>
            <a:ext cx="98309" cy="118013"/>
          </a:xfrm>
          <a:custGeom>
            <a:avLst/>
            <a:gdLst/>
            <a:ahLst/>
            <a:cxnLst/>
            <a:rect l="l" t="t" r="r" b="b"/>
            <a:pathLst>
              <a:path w="1916" h="2300" extrusionOk="0">
                <a:moveTo>
                  <a:pt x="0" y="1"/>
                </a:moveTo>
                <a:lnTo>
                  <a:pt x="0" y="1661"/>
                </a:lnTo>
                <a:lnTo>
                  <a:pt x="0" y="1916"/>
                </a:lnTo>
                <a:lnTo>
                  <a:pt x="256" y="2172"/>
                </a:lnTo>
                <a:lnTo>
                  <a:pt x="639" y="2299"/>
                </a:lnTo>
                <a:lnTo>
                  <a:pt x="1277" y="2299"/>
                </a:lnTo>
                <a:lnTo>
                  <a:pt x="1660" y="2172"/>
                </a:lnTo>
                <a:lnTo>
                  <a:pt x="1916" y="1916"/>
                </a:lnTo>
                <a:lnTo>
                  <a:pt x="1916" y="1661"/>
                </a:lnTo>
                <a:lnTo>
                  <a:pt x="1916" y="1"/>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363" name="Google Shape;3363;p36"/>
          <p:cNvSpPr/>
          <p:nvPr/>
        </p:nvSpPr>
        <p:spPr>
          <a:xfrm>
            <a:off x="5562000" y="4173375"/>
            <a:ext cx="98309" cy="72141"/>
          </a:xfrm>
          <a:custGeom>
            <a:avLst/>
            <a:gdLst/>
            <a:ahLst/>
            <a:cxnLst/>
            <a:rect l="l" t="t" r="r" b="b"/>
            <a:pathLst>
              <a:path w="1916" h="1406" extrusionOk="0">
                <a:moveTo>
                  <a:pt x="256" y="1"/>
                </a:moveTo>
                <a:lnTo>
                  <a:pt x="0" y="767"/>
                </a:lnTo>
                <a:lnTo>
                  <a:pt x="0" y="1022"/>
                </a:lnTo>
                <a:lnTo>
                  <a:pt x="256" y="1278"/>
                </a:lnTo>
                <a:lnTo>
                  <a:pt x="639" y="1406"/>
                </a:lnTo>
                <a:lnTo>
                  <a:pt x="1277" y="1406"/>
                </a:lnTo>
                <a:lnTo>
                  <a:pt x="1660" y="1278"/>
                </a:lnTo>
                <a:lnTo>
                  <a:pt x="1916" y="1022"/>
                </a:lnTo>
                <a:lnTo>
                  <a:pt x="1916" y="767"/>
                </a:lnTo>
                <a:lnTo>
                  <a:pt x="1660"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64" name="Google Shape;3364;p36"/>
          <p:cNvSpPr/>
          <p:nvPr/>
        </p:nvSpPr>
        <p:spPr>
          <a:xfrm>
            <a:off x="5575084" y="4153721"/>
            <a:ext cx="72141" cy="45923"/>
          </a:xfrm>
          <a:custGeom>
            <a:avLst/>
            <a:gdLst/>
            <a:ahLst/>
            <a:cxnLst/>
            <a:rect l="l" t="t" r="r" b="b"/>
            <a:pathLst>
              <a:path w="1406" h="895" extrusionOk="0">
                <a:moveTo>
                  <a:pt x="767" y="1"/>
                </a:moveTo>
                <a:lnTo>
                  <a:pt x="128" y="128"/>
                </a:lnTo>
                <a:lnTo>
                  <a:pt x="1" y="256"/>
                </a:lnTo>
                <a:lnTo>
                  <a:pt x="1" y="512"/>
                </a:lnTo>
                <a:lnTo>
                  <a:pt x="1" y="639"/>
                </a:lnTo>
                <a:lnTo>
                  <a:pt x="128" y="767"/>
                </a:lnTo>
                <a:lnTo>
                  <a:pt x="767" y="895"/>
                </a:lnTo>
                <a:lnTo>
                  <a:pt x="1278" y="767"/>
                </a:lnTo>
                <a:lnTo>
                  <a:pt x="1405" y="639"/>
                </a:lnTo>
                <a:lnTo>
                  <a:pt x="1405" y="512"/>
                </a:lnTo>
                <a:lnTo>
                  <a:pt x="1405" y="256"/>
                </a:lnTo>
                <a:lnTo>
                  <a:pt x="1278" y="128"/>
                </a:lnTo>
                <a:lnTo>
                  <a:pt x="76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65" name="Google Shape;3365;p36"/>
          <p:cNvSpPr/>
          <p:nvPr/>
        </p:nvSpPr>
        <p:spPr>
          <a:xfrm>
            <a:off x="5679916" y="4350299"/>
            <a:ext cx="111445" cy="65575"/>
          </a:xfrm>
          <a:custGeom>
            <a:avLst/>
            <a:gdLst/>
            <a:ahLst/>
            <a:cxnLst/>
            <a:rect l="l" t="t" r="r" b="b"/>
            <a:pathLst>
              <a:path w="2172" h="1278" extrusionOk="0">
                <a:moveTo>
                  <a:pt x="639" y="1"/>
                </a:moveTo>
                <a:lnTo>
                  <a:pt x="256" y="128"/>
                </a:lnTo>
                <a:lnTo>
                  <a:pt x="1" y="384"/>
                </a:lnTo>
                <a:lnTo>
                  <a:pt x="1" y="639"/>
                </a:lnTo>
                <a:lnTo>
                  <a:pt x="1" y="895"/>
                </a:lnTo>
                <a:lnTo>
                  <a:pt x="256" y="1022"/>
                </a:lnTo>
                <a:lnTo>
                  <a:pt x="639" y="1278"/>
                </a:lnTo>
                <a:lnTo>
                  <a:pt x="1406" y="1278"/>
                </a:lnTo>
                <a:lnTo>
                  <a:pt x="1789" y="1022"/>
                </a:lnTo>
                <a:lnTo>
                  <a:pt x="2044" y="895"/>
                </a:lnTo>
                <a:lnTo>
                  <a:pt x="2172" y="639"/>
                </a:lnTo>
                <a:lnTo>
                  <a:pt x="2044" y="384"/>
                </a:lnTo>
                <a:lnTo>
                  <a:pt x="1789" y="128"/>
                </a:lnTo>
                <a:lnTo>
                  <a:pt x="1406"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3366" name="Google Shape;3366;p36"/>
          <p:cNvSpPr/>
          <p:nvPr/>
        </p:nvSpPr>
        <p:spPr>
          <a:xfrm>
            <a:off x="5679916" y="4350299"/>
            <a:ext cx="111445" cy="65575"/>
          </a:xfrm>
          <a:custGeom>
            <a:avLst/>
            <a:gdLst/>
            <a:ahLst/>
            <a:cxnLst/>
            <a:rect l="l" t="t" r="r" b="b"/>
            <a:pathLst>
              <a:path w="2172" h="1278" fill="none" extrusionOk="0">
                <a:moveTo>
                  <a:pt x="1022" y="1"/>
                </a:moveTo>
                <a:lnTo>
                  <a:pt x="1022" y="1"/>
                </a:lnTo>
                <a:lnTo>
                  <a:pt x="639" y="1"/>
                </a:lnTo>
                <a:lnTo>
                  <a:pt x="256" y="128"/>
                </a:lnTo>
                <a:lnTo>
                  <a:pt x="256" y="128"/>
                </a:lnTo>
                <a:lnTo>
                  <a:pt x="1" y="384"/>
                </a:lnTo>
                <a:lnTo>
                  <a:pt x="1" y="639"/>
                </a:lnTo>
                <a:lnTo>
                  <a:pt x="1" y="639"/>
                </a:lnTo>
                <a:lnTo>
                  <a:pt x="1" y="895"/>
                </a:lnTo>
                <a:lnTo>
                  <a:pt x="256" y="1022"/>
                </a:lnTo>
                <a:lnTo>
                  <a:pt x="256" y="1022"/>
                </a:lnTo>
                <a:lnTo>
                  <a:pt x="639" y="1278"/>
                </a:lnTo>
                <a:lnTo>
                  <a:pt x="1022" y="1278"/>
                </a:lnTo>
                <a:lnTo>
                  <a:pt x="1022" y="1278"/>
                </a:lnTo>
                <a:lnTo>
                  <a:pt x="1406" y="1278"/>
                </a:lnTo>
                <a:lnTo>
                  <a:pt x="1789" y="1022"/>
                </a:lnTo>
                <a:lnTo>
                  <a:pt x="1789" y="1022"/>
                </a:lnTo>
                <a:lnTo>
                  <a:pt x="2044" y="895"/>
                </a:lnTo>
                <a:lnTo>
                  <a:pt x="2172" y="639"/>
                </a:lnTo>
                <a:lnTo>
                  <a:pt x="2172" y="639"/>
                </a:lnTo>
                <a:lnTo>
                  <a:pt x="2044" y="384"/>
                </a:lnTo>
                <a:lnTo>
                  <a:pt x="1789" y="128"/>
                </a:lnTo>
                <a:lnTo>
                  <a:pt x="1789" y="128"/>
                </a:lnTo>
                <a:lnTo>
                  <a:pt x="1406" y="1"/>
                </a:lnTo>
                <a:lnTo>
                  <a:pt x="1022" y="1"/>
                </a:lnTo>
              </a:path>
            </a:pathLst>
          </a:custGeom>
          <a:noFill/>
          <a:ln>
            <a:noFill/>
          </a:ln>
        </p:spPr>
        <p:txBody>
          <a:bodyPr spcFirstLastPara="1" wrap="square" lIns="121900" tIns="121900" rIns="121900" bIns="121900" anchor="ctr" anchorCtr="0">
            <a:noAutofit/>
          </a:bodyPr>
          <a:lstStyle/>
          <a:p>
            <a:endParaRPr sz="2400"/>
          </a:p>
        </p:txBody>
      </p:sp>
      <p:sp>
        <p:nvSpPr>
          <p:cNvPr id="3367" name="Google Shape;3367;p36"/>
          <p:cNvSpPr/>
          <p:nvPr/>
        </p:nvSpPr>
        <p:spPr>
          <a:xfrm>
            <a:off x="5679916" y="4376520"/>
            <a:ext cx="111445" cy="39355"/>
          </a:xfrm>
          <a:custGeom>
            <a:avLst/>
            <a:gdLst/>
            <a:ahLst/>
            <a:cxnLst/>
            <a:rect l="l" t="t" r="r" b="b"/>
            <a:pathLst>
              <a:path w="2172" h="767" extrusionOk="0">
                <a:moveTo>
                  <a:pt x="1" y="0"/>
                </a:moveTo>
                <a:lnTo>
                  <a:pt x="1" y="128"/>
                </a:lnTo>
                <a:lnTo>
                  <a:pt x="129" y="384"/>
                </a:lnTo>
                <a:lnTo>
                  <a:pt x="256" y="511"/>
                </a:lnTo>
                <a:lnTo>
                  <a:pt x="639" y="639"/>
                </a:lnTo>
                <a:lnTo>
                  <a:pt x="1022" y="767"/>
                </a:lnTo>
                <a:lnTo>
                  <a:pt x="1406" y="639"/>
                </a:lnTo>
                <a:lnTo>
                  <a:pt x="1789" y="511"/>
                </a:lnTo>
                <a:lnTo>
                  <a:pt x="2044" y="384"/>
                </a:lnTo>
                <a:lnTo>
                  <a:pt x="2172" y="128"/>
                </a:lnTo>
                <a:lnTo>
                  <a:pt x="2172"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368" name="Google Shape;3368;p36"/>
          <p:cNvSpPr/>
          <p:nvPr/>
        </p:nvSpPr>
        <p:spPr>
          <a:xfrm>
            <a:off x="5679916" y="4350299"/>
            <a:ext cx="111445" cy="59007"/>
          </a:xfrm>
          <a:custGeom>
            <a:avLst/>
            <a:gdLst/>
            <a:ahLst/>
            <a:cxnLst/>
            <a:rect l="l" t="t" r="r" b="b"/>
            <a:pathLst>
              <a:path w="2172" h="1150" extrusionOk="0">
                <a:moveTo>
                  <a:pt x="639" y="1"/>
                </a:moveTo>
                <a:lnTo>
                  <a:pt x="256" y="128"/>
                </a:lnTo>
                <a:lnTo>
                  <a:pt x="129" y="384"/>
                </a:lnTo>
                <a:lnTo>
                  <a:pt x="1" y="511"/>
                </a:lnTo>
                <a:lnTo>
                  <a:pt x="129" y="767"/>
                </a:lnTo>
                <a:lnTo>
                  <a:pt x="256" y="1022"/>
                </a:lnTo>
                <a:lnTo>
                  <a:pt x="639" y="1150"/>
                </a:lnTo>
                <a:lnTo>
                  <a:pt x="1406" y="1150"/>
                </a:lnTo>
                <a:lnTo>
                  <a:pt x="1789" y="1022"/>
                </a:lnTo>
                <a:lnTo>
                  <a:pt x="2044" y="767"/>
                </a:lnTo>
                <a:lnTo>
                  <a:pt x="2172" y="511"/>
                </a:lnTo>
                <a:lnTo>
                  <a:pt x="2044" y="384"/>
                </a:lnTo>
                <a:lnTo>
                  <a:pt x="1789" y="128"/>
                </a:lnTo>
                <a:lnTo>
                  <a:pt x="140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69" name="Google Shape;3369;p36"/>
          <p:cNvSpPr/>
          <p:nvPr/>
        </p:nvSpPr>
        <p:spPr>
          <a:xfrm>
            <a:off x="5679917" y="4291342"/>
            <a:ext cx="104929" cy="117961"/>
          </a:xfrm>
          <a:custGeom>
            <a:avLst/>
            <a:gdLst/>
            <a:ahLst/>
            <a:cxnLst/>
            <a:rect l="l" t="t" r="r" b="b"/>
            <a:pathLst>
              <a:path w="2045" h="2299" extrusionOk="0">
                <a:moveTo>
                  <a:pt x="1" y="0"/>
                </a:moveTo>
                <a:lnTo>
                  <a:pt x="1" y="1660"/>
                </a:lnTo>
                <a:lnTo>
                  <a:pt x="129" y="1916"/>
                </a:lnTo>
                <a:lnTo>
                  <a:pt x="384" y="2044"/>
                </a:lnTo>
                <a:lnTo>
                  <a:pt x="639" y="2171"/>
                </a:lnTo>
                <a:lnTo>
                  <a:pt x="1022" y="2299"/>
                </a:lnTo>
                <a:lnTo>
                  <a:pt x="1406" y="2171"/>
                </a:lnTo>
                <a:lnTo>
                  <a:pt x="1789" y="2044"/>
                </a:lnTo>
                <a:lnTo>
                  <a:pt x="1916" y="1916"/>
                </a:lnTo>
                <a:lnTo>
                  <a:pt x="2044" y="1660"/>
                </a:lnTo>
                <a:lnTo>
                  <a:pt x="2044"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370" name="Google Shape;3370;p36"/>
          <p:cNvSpPr/>
          <p:nvPr/>
        </p:nvSpPr>
        <p:spPr>
          <a:xfrm>
            <a:off x="5686485" y="4245468"/>
            <a:ext cx="98361" cy="72141"/>
          </a:xfrm>
          <a:custGeom>
            <a:avLst/>
            <a:gdLst/>
            <a:ahLst/>
            <a:cxnLst/>
            <a:rect l="l" t="t" r="r" b="b"/>
            <a:pathLst>
              <a:path w="1917" h="1406" extrusionOk="0">
                <a:moveTo>
                  <a:pt x="256" y="1"/>
                </a:moveTo>
                <a:lnTo>
                  <a:pt x="1" y="767"/>
                </a:lnTo>
                <a:lnTo>
                  <a:pt x="1" y="1022"/>
                </a:lnTo>
                <a:lnTo>
                  <a:pt x="256" y="1277"/>
                </a:lnTo>
                <a:lnTo>
                  <a:pt x="511" y="1405"/>
                </a:lnTo>
                <a:lnTo>
                  <a:pt x="1278" y="1405"/>
                </a:lnTo>
                <a:lnTo>
                  <a:pt x="1661" y="1277"/>
                </a:lnTo>
                <a:lnTo>
                  <a:pt x="1916" y="1022"/>
                </a:lnTo>
                <a:lnTo>
                  <a:pt x="1916" y="767"/>
                </a:lnTo>
                <a:lnTo>
                  <a:pt x="1661"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71" name="Google Shape;3371;p36"/>
          <p:cNvSpPr/>
          <p:nvPr/>
        </p:nvSpPr>
        <p:spPr>
          <a:xfrm>
            <a:off x="5693052" y="4225816"/>
            <a:ext cx="78659" cy="45923"/>
          </a:xfrm>
          <a:custGeom>
            <a:avLst/>
            <a:gdLst/>
            <a:ahLst/>
            <a:cxnLst/>
            <a:rect l="l" t="t" r="r" b="b"/>
            <a:pathLst>
              <a:path w="1533" h="895" extrusionOk="0">
                <a:moveTo>
                  <a:pt x="766" y="0"/>
                </a:moveTo>
                <a:lnTo>
                  <a:pt x="256" y="128"/>
                </a:lnTo>
                <a:lnTo>
                  <a:pt x="128" y="256"/>
                </a:lnTo>
                <a:lnTo>
                  <a:pt x="0" y="384"/>
                </a:lnTo>
                <a:lnTo>
                  <a:pt x="128" y="639"/>
                </a:lnTo>
                <a:lnTo>
                  <a:pt x="256" y="767"/>
                </a:lnTo>
                <a:lnTo>
                  <a:pt x="766" y="894"/>
                </a:lnTo>
                <a:lnTo>
                  <a:pt x="1277" y="767"/>
                </a:lnTo>
                <a:lnTo>
                  <a:pt x="1533" y="639"/>
                </a:lnTo>
                <a:lnTo>
                  <a:pt x="1533" y="384"/>
                </a:lnTo>
                <a:lnTo>
                  <a:pt x="1533" y="256"/>
                </a:lnTo>
                <a:lnTo>
                  <a:pt x="1277" y="128"/>
                </a:lnTo>
                <a:lnTo>
                  <a:pt x="76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72" name="Google Shape;3372;p36"/>
          <p:cNvSpPr/>
          <p:nvPr/>
        </p:nvSpPr>
        <p:spPr>
          <a:xfrm>
            <a:off x="5797883" y="4415825"/>
            <a:ext cx="111445" cy="65575"/>
          </a:xfrm>
          <a:custGeom>
            <a:avLst/>
            <a:gdLst/>
            <a:ahLst/>
            <a:cxnLst/>
            <a:rect l="l" t="t" r="r" b="b"/>
            <a:pathLst>
              <a:path w="2172" h="1278" extrusionOk="0">
                <a:moveTo>
                  <a:pt x="1022" y="1"/>
                </a:moveTo>
                <a:lnTo>
                  <a:pt x="639" y="128"/>
                </a:lnTo>
                <a:lnTo>
                  <a:pt x="256" y="256"/>
                </a:lnTo>
                <a:lnTo>
                  <a:pt x="128" y="384"/>
                </a:lnTo>
                <a:lnTo>
                  <a:pt x="0" y="639"/>
                </a:lnTo>
                <a:lnTo>
                  <a:pt x="128" y="894"/>
                </a:lnTo>
                <a:lnTo>
                  <a:pt x="256" y="1150"/>
                </a:lnTo>
                <a:lnTo>
                  <a:pt x="639" y="1278"/>
                </a:lnTo>
                <a:lnTo>
                  <a:pt x="1533" y="1278"/>
                </a:lnTo>
                <a:lnTo>
                  <a:pt x="1916" y="1150"/>
                </a:lnTo>
                <a:lnTo>
                  <a:pt x="2044" y="894"/>
                </a:lnTo>
                <a:lnTo>
                  <a:pt x="2171" y="639"/>
                </a:lnTo>
                <a:lnTo>
                  <a:pt x="2044" y="384"/>
                </a:lnTo>
                <a:lnTo>
                  <a:pt x="1916" y="256"/>
                </a:lnTo>
                <a:lnTo>
                  <a:pt x="1533" y="128"/>
                </a:lnTo>
                <a:lnTo>
                  <a:pt x="1022" y="1"/>
                </a:lnTo>
                <a:close/>
              </a:path>
            </a:pathLst>
          </a:custGeom>
          <a:solidFill>
            <a:srgbClr val="969798"/>
          </a:solidFill>
          <a:ln>
            <a:noFill/>
          </a:ln>
        </p:spPr>
        <p:txBody>
          <a:bodyPr spcFirstLastPara="1" wrap="square" lIns="121900" tIns="121900" rIns="121900" bIns="121900" anchor="ctr" anchorCtr="0">
            <a:noAutofit/>
          </a:bodyPr>
          <a:lstStyle/>
          <a:p>
            <a:endParaRPr sz="2400"/>
          </a:p>
        </p:txBody>
      </p:sp>
      <p:sp>
        <p:nvSpPr>
          <p:cNvPr id="3373" name="Google Shape;3373;p36"/>
          <p:cNvSpPr/>
          <p:nvPr/>
        </p:nvSpPr>
        <p:spPr>
          <a:xfrm>
            <a:off x="5797883" y="4415825"/>
            <a:ext cx="111445" cy="65575"/>
          </a:xfrm>
          <a:custGeom>
            <a:avLst/>
            <a:gdLst/>
            <a:ahLst/>
            <a:cxnLst/>
            <a:rect l="l" t="t" r="r" b="b"/>
            <a:pathLst>
              <a:path w="2172" h="1278" fill="none" extrusionOk="0">
                <a:moveTo>
                  <a:pt x="1022" y="1"/>
                </a:moveTo>
                <a:lnTo>
                  <a:pt x="1022" y="1"/>
                </a:lnTo>
                <a:lnTo>
                  <a:pt x="639" y="128"/>
                </a:lnTo>
                <a:lnTo>
                  <a:pt x="256" y="256"/>
                </a:lnTo>
                <a:lnTo>
                  <a:pt x="256" y="256"/>
                </a:lnTo>
                <a:lnTo>
                  <a:pt x="128" y="384"/>
                </a:lnTo>
                <a:lnTo>
                  <a:pt x="0" y="639"/>
                </a:lnTo>
                <a:lnTo>
                  <a:pt x="0" y="639"/>
                </a:lnTo>
                <a:lnTo>
                  <a:pt x="128" y="894"/>
                </a:lnTo>
                <a:lnTo>
                  <a:pt x="256" y="1150"/>
                </a:lnTo>
                <a:lnTo>
                  <a:pt x="256" y="1150"/>
                </a:lnTo>
                <a:lnTo>
                  <a:pt x="639" y="1278"/>
                </a:lnTo>
                <a:lnTo>
                  <a:pt x="1022" y="1278"/>
                </a:lnTo>
                <a:lnTo>
                  <a:pt x="1022" y="1278"/>
                </a:lnTo>
                <a:lnTo>
                  <a:pt x="1533" y="1278"/>
                </a:lnTo>
                <a:lnTo>
                  <a:pt x="1916" y="1150"/>
                </a:lnTo>
                <a:lnTo>
                  <a:pt x="1916" y="1150"/>
                </a:lnTo>
                <a:lnTo>
                  <a:pt x="2044" y="894"/>
                </a:lnTo>
                <a:lnTo>
                  <a:pt x="2171" y="639"/>
                </a:lnTo>
                <a:lnTo>
                  <a:pt x="2171" y="639"/>
                </a:lnTo>
                <a:lnTo>
                  <a:pt x="2044" y="384"/>
                </a:lnTo>
                <a:lnTo>
                  <a:pt x="1916" y="256"/>
                </a:lnTo>
                <a:lnTo>
                  <a:pt x="1916" y="256"/>
                </a:lnTo>
                <a:lnTo>
                  <a:pt x="1533" y="128"/>
                </a:lnTo>
                <a:lnTo>
                  <a:pt x="1022" y="1"/>
                </a:lnTo>
              </a:path>
            </a:pathLst>
          </a:custGeom>
          <a:noFill/>
          <a:ln>
            <a:noFill/>
          </a:ln>
        </p:spPr>
        <p:txBody>
          <a:bodyPr spcFirstLastPara="1" wrap="square" lIns="121900" tIns="121900" rIns="121900" bIns="121900" anchor="ctr" anchorCtr="0">
            <a:noAutofit/>
          </a:bodyPr>
          <a:lstStyle/>
          <a:p>
            <a:endParaRPr sz="2400"/>
          </a:p>
        </p:txBody>
      </p:sp>
      <p:sp>
        <p:nvSpPr>
          <p:cNvPr id="3374" name="Google Shape;3374;p36"/>
          <p:cNvSpPr/>
          <p:nvPr/>
        </p:nvSpPr>
        <p:spPr>
          <a:xfrm>
            <a:off x="5797883" y="4448613"/>
            <a:ext cx="111445" cy="32787"/>
          </a:xfrm>
          <a:custGeom>
            <a:avLst/>
            <a:gdLst/>
            <a:ahLst/>
            <a:cxnLst/>
            <a:rect l="l" t="t" r="r" b="b"/>
            <a:pathLst>
              <a:path w="2172" h="639" extrusionOk="0">
                <a:moveTo>
                  <a:pt x="0" y="0"/>
                </a:moveTo>
                <a:lnTo>
                  <a:pt x="128" y="255"/>
                </a:lnTo>
                <a:lnTo>
                  <a:pt x="384" y="511"/>
                </a:lnTo>
                <a:lnTo>
                  <a:pt x="639" y="639"/>
                </a:lnTo>
                <a:lnTo>
                  <a:pt x="1533" y="639"/>
                </a:lnTo>
                <a:lnTo>
                  <a:pt x="1788" y="511"/>
                </a:lnTo>
                <a:lnTo>
                  <a:pt x="2044" y="255"/>
                </a:lnTo>
                <a:lnTo>
                  <a:pt x="2171"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375" name="Google Shape;3375;p36"/>
          <p:cNvSpPr/>
          <p:nvPr/>
        </p:nvSpPr>
        <p:spPr>
          <a:xfrm>
            <a:off x="5797883" y="4415825"/>
            <a:ext cx="111445" cy="65575"/>
          </a:xfrm>
          <a:custGeom>
            <a:avLst/>
            <a:gdLst/>
            <a:ahLst/>
            <a:cxnLst/>
            <a:rect l="l" t="t" r="r" b="b"/>
            <a:pathLst>
              <a:path w="2172" h="1278" extrusionOk="0">
                <a:moveTo>
                  <a:pt x="1022" y="1"/>
                </a:moveTo>
                <a:lnTo>
                  <a:pt x="639" y="128"/>
                </a:lnTo>
                <a:lnTo>
                  <a:pt x="384" y="256"/>
                </a:lnTo>
                <a:lnTo>
                  <a:pt x="128" y="384"/>
                </a:lnTo>
                <a:lnTo>
                  <a:pt x="0" y="639"/>
                </a:lnTo>
                <a:lnTo>
                  <a:pt x="128" y="894"/>
                </a:lnTo>
                <a:lnTo>
                  <a:pt x="384" y="1022"/>
                </a:lnTo>
                <a:lnTo>
                  <a:pt x="639" y="1150"/>
                </a:lnTo>
                <a:lnTo>
                  <a:pt x="1022" y="1278"/>
                </a:lnTo>
                <a:lnTo>
                  <a:pt x="1533" y="1150"/>
                </a:lnTo>
                <a:lnTo>
                  <a:pt x="1788" y="1022"/>
                </a:lnTo>
                <a:lnTo>
                  <a:pt x="2044" y="894"/>
                </a:lnTo>
                <a:lnTo>
                  <a:pt x="2171" y="639"/>
                </a:lnTo>
                <a:lnTo>
                  <a:pt x="2044" y="384"/>
                </a:lnTo>
                <a:lnTo>
                  <a:pt x="1788" y="256"/>
                </a:lnTo>
                <a:lnTo>
                  <a:pt x="1533" y="128"/>
                </a:lnTo>
                <a:lnTo>
                  <a:pt x="1022"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76" name="Google Shape;3376;p36"/>
          <p:cNvSpPr/>
          <p:nvPr/>
        </p:nvSpPr>
        <p:spPr>
          <a:xfrm>
            <a:off x="5804451" y="4356868"/>
            <a:ext cx="98309" cy="117961"/>
          </a:xfrm>
          <a:custGeom>
            <a:avLst/>
            <a:gdLst/>
            <a:ahLst/>
            <a:cxnLst/>
            <a:rect l="l" t="t" r="r" b="b"/>
            <a:pathLst>
              <a:path w="1916" h="2299" extrusionOk="0">
                <a:moveTo>
                  <a:pt x="0" y="0"/>
                </a:moveTo>
                <a:lnTo>
                  <a:pt x="0" y="1788"/>
                </a:lnTo>
                <a:lnTo>
                  <a:pt x="0" y="1916"/>
                </a:lnTo>
                <a:lnTo>
                  <a:pt x="256" y="2171"/>
                </a:lnTo>
                <a:lnTo>
                  <a:pt x="639" y="2299"/>
                </a:lnTo>
                <a:lnTo>
                  <a:pt x="1277" y="2299"/>
                </a:lnTo>
                <a:lnTo>
                  <a:pt x="1660" y="2171"/>
                </a:lnTo>
                <a:lnTo>
                  <a:pt x="1916" y="1916"/>
                </a:lnTo>
                <a:lnTo>
                  <a:pt x="1916" y="1788"/>
                </a:lnTo>
                <a:lnTo>
                  <a:pt x="1916" y="0"/>
                </a:lnTo>
                <a:close/>
              </a:path>
            </a:pathLst>
          </a:custGeom>
          <a:solidFill>
            <a:srgbClr val="BCBEC0"/>
          </a:solidFill>
          <a:ln>
            <a:noFill/>
          </a:ln>
        </p:spPr>
        <p:txBody>
          <a:bodyPr spcFirstLastPara="1" wrap="square" lIns="121900" tIns="121900" rIns="121900" bIns="121900" anchor="ctr" anchorCtr="0">
            <a:noAutofit/>
          </a:bodyPr>
          <a:lstStyle/>
          <a:p>
            <a:endParaRPr sz="2400"/>
          </a:p>
        </p:txBody>
      </p:sp>
      <p:sp>
        <p:nvSpPr>
          <p:cNvPr id="3377" name="Google Shape;3377;p36"/>
          <p:cNvSpPr/>
          <p:nvPr/>
        </p:nvSpPr>
        <p:spPr>
          <a:xfrm>
            <a:off x="5804451" y="4310993"/>
            <a:ext cx="98309" cy="78659"/>
          </a:xfrm>
          <a:custGeom>
            <a:avLst/>
            <a:gdLst/>
            <a:ahLst/>
            <a:cxnLst/>
            <a:rect l="l" t="t" r="r" b="b"/>
            <a:pathLst>
              <a:path w="1916" h="1533" extrusionOk="0">
                <a:moveTo>
                  <a:pt x="256" y="0"/>
                </a:moveTo>
                <a:lnTo>
                  <a:pt x="0" y="767"/>
                </a:lnTo>
                <a:lnTo>
                  <a:pt x="0" y="1022"/>
                </a:lnTo>
                <a:lnTo>
                  <a:pt x="256" y="1277"/>
                </a:lnTo>
                <a:lnTo>
                  <a:pt x="639" y="1405"/>
                </a:lnTo>
                <a:lnTo>
                  <a:pt x="894" y="1533"/>
                </a:lnTo>
                <a:lnTo>
                  <a:pt x="1277" y="1405"/>
                </a:lnTo>
                <a:lnTo>
                  <a:pt x="1660" y="1277"/>
                </a:lnTo>
                <a:lnTo>
                  <a:pt x="1916" y="1022"/>
                </a:lnTo>
                <a:lnTo>
                  <a:pt x="1916" y="767"/>
                </a:lnTo>
                <a:lnTo>
                  <a:pt x="1660" y="0"/>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78" name="Google Shape;3378;p36"/>
          <p:cNvSpPr/>
          <p:nvPr/>
        </p:nvSpPr>
        <p:spPr>
          <a:xfrm>
            <a:off x="5817536" y="4297909"/>
            <a:ext cx="72141" cy="39355"/>
          </a:xfrm>
          <a:custGeom>
            <a:avLst/>
            <a:gdLst/>
            <a:ahLst/>
            <a:cxnLst/>
            <a:rect l="l" t="t" r="r" b="b"/>
            <a:pathLst>
              <a:path w="1406" h="767" extrusionOk="0">
                <a:moveTo>
                  <a:pt x="639" y="0"/>
                </a:moveTo>
                <a:lnTo>
                  <a:pt x="128" y="128"/>
                </a:lnTo>
                <a:lnTo>
                  <a:pt x="1" y="255"/>
                </a:lnTo>
                <a:lnTo>
                  <a:pt x="1" y="383"/>
                </a:lnTo>
                <a:lnTo>
                  <a:pt x="1" y="511"/>
                </a:lnTo>
                <a:lnTo>
                  <a:pt x="128" y="639"/>
                </a:lnTo>
                <a:lnTo>
                  <a:pt x="639" y="766"/>
                </a:lnTo>
                <a:lnTo>
                  <a:pt x="1278" y="639"/>
                </a:lnTo>
                <a:lnTo>
                  <a:pt x="1405" y="511"/>
                </a:lnTo>
                <a:lnTo>
                  <a:pt x="1405" y="383"/>
                </a:lnTo>
                <a:lnTo>
                  <a:pt x="1405" y="255"/>
                </a:lnTo>
                <a:lnTo>
                  <a:pt x="1278" y="128"/>
                </a:lnTo>
                <a:lnTo>
                  <a:pt x="639"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79" name="Google Shape;3379;p36"/>
          <p:cNvSpPr/>
          <p:nvPr/>
        </p:nvSpPr>
        <p:spPr>
          <a:xfrm>
            <a:off x="7265624" y="5863907"/>
            <a:ext cx="484880" cy="144181"/>
          </a:xfrm>
          <a:custGeom>
            <a:avLst/>
            <a:gdLst/>
            <a:ahLst/>
            <a:cxnLst/>
            <a:rect l="l" t="t" r="r" b="b"/>
            <a:pathLst>
              <a:path w="9450" h="2810" extrusionOk="0">
                <a:moveTo>
                  <a:pt x="384" y="1"/>
                </a:moveTo>
                <a:lnTo>
                  <a:pt x="0" y="128"/>
                </a:lnTo>
                <a:lnTo>
                  <a:pt x="4725" y="2810"/>
                </a:lnTo>
                <a:lnTo>
                  <a:pt x="9450" y="128"/>
                </a:lnTo>
                <a:lnTo>
                  <a:pt x="9195" y="1"/>
                </a:lnTo>
                <a:lnTo>
                  <a:pt x="9195" y="128"/>
                </a:lnTo>
                <a:lnTo>
                  <a:pt x="4725" y="2682"/>
                </a:lnTo>
                <a:lnTo>
                  <a:pt x="384" y="128"/>
                </a:lnTo>
                <a:lnTo>
                  <a:pt x="384" y="1"/>
                </a:lnTo>
                <a:close/>
              </a:path>
            </a:pathLst>
          </a:custGeom>
          <a:solidFill>
            <a:srgbClr val="ABABAB"/>
          </a:solidFill>
          <a:ln>
            <a:noFill/>
          </a:ln>
        </p:spPr>
        <p:txBody>
          <a:bodyPr spcFirstLastPara="1" wrap="square" lIns="121900" tIns="121900" rIns="121900" bIns="121900" anchor="ctr" anchorCtr="0">
            <a:noAutofit/>
          </a:bodyPr>
          <a:lstStyle/>
          <a:p>
            <a:endParaRPr sz="2400"/>
          </a:p>
        </p:txBody>
      </p:sp>
      <p:sp>
        <p:nvSpPr>
          <p:cNvPr id="3380" name="Google Shape;3380;p36"/>
          <p:cNvSpPr/>
          <p:nvPr/>
        </p:nvSpPr>
        <p:spPr>
          <a:xfrm>
            <a:off x="7265624" y="5863907"/>
            <a:ext cx="484880" cy="144181"/>
          </a:xfrm>
          <a:custGeom>
            <a:avLst/>
            <a:gdLst/>
            <a:ahLst/>
            <a:cxnLst/>
            <a:rect l="l" t="t" r="r" b="b"/>
            <a:pathLst>
              <a:path w="9450" h="2810" fill="none" extrusionOk="0">
                <a:moveTo>
                  <a:pt x="9195" y="1"/>
                </a:moveTo>
                <a:lnTo>
                  <a:pt x="9195" y="128"/>
                </a:lnTo>
                <a:lnTo>
                  <a:pt x="4725" y="2682"/>
                </a:lnTo>
                <a:lnTo>
                  <a:pt x="384" y="128"/>
                </a:lnTo>
                <a:lnTo>
                  <a:pt x="384" y="1"/>
                </a:lnTo>
                <a:lnTo>
                  <a:pt x="0" y="128"/>
                </a:lnTo>
                <a:lnTo>
                  <a:pt x="4725" y="2810"/>
                </a:lnTo>
                <a:lnTo>
                  <a:pt x="9450" y="128"/>
                </a:lnTo>
                <a:lnTo>
                  <a:pt x="9195" y="1"/>
                </a:lnTo>
              </a:path>
            </a:pathLst>
          </a:custGeom>
          <a:noFill/>
          <a:ln>
            <a:noFill/>
          </a:ln>
        </p:spPr>
        <p:txBody>
          <a:bodyPr spcFirstLastPara="1" wrap="square" lIns="121900" tIns="121900" rIns="121900" bIns="121900" anchor="ctr" anchorCtr="0">
            <a:noAutofit/>
          </a:bodyPr>
          <a:lstStyle/>
          <a:p>
            <a:endParaRPr sz="2400"/>
          </a:p>
        </p:txBody>
      </p:sp>
      <p:sp>
        <p:nvSpPr>
          <p:cNvPr id="3381" name="Google Shape;3381;p36"/>
          <p:cNvSpPr/>
          <p:nvPr/>
        </p:nvSpPr>
        <p:spPr>
          <a:xfrm>
            <a:off x="7285276" y="5844254"/>
            <a:ext cx="452144" cy="157316"/>
          </a:xfrm>
          <a:custGeom>
            <a:avLst/>
            <a:gdLst/>
            <a:ahLst/>
            <a:cxnLst/>
            <a:rect l="l" t="t" r="r" b="b"/>
            <a:pathLst>
              <a:path w="8812" h="3066" extrusionOk="0">
                <a:moveTo>
                  <a:pt x="1" y="0"/>
                </a:moveTo>
                <a:lnTo>
                  <a:pt x="4342" y="3065"/>
                </a:lnTo>
                <a:lnTo>
                  <a:pt x="8812" y="511"/>
                </a:lnTo>
                <a:lnTo>
                  <a:pt x="8812" y="0"/>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382" name="Google Shape;3382;p36"/>
          <p:cNvSpPr/>
          <p:nvPr/>
        </p:nvSpPr>
        <p:spPr>
          <a:xfrm>
            <a:off x="7285276" y="5844254"/>
            <a:ext cx="452144" cy="157316"/>
          </a:xfrm>
          <a:custGeom>
            <a:avLst/>
            <a:gdLst/>
            <a:ahLst/>
            <a:cxnLst/>
            <a:rect l="l" t="t" r="r" b="b"/>
            <a:pathLst>
              <a:path w="8812" h="3066" fill="none" extrusionOk="0">
                <a:moveTo>
                  <a:pt x="1" y="0"/>
                </a:moveTo>
                <a:lnTo>
                  <a:pt x="8812" y="0"/>
                </a:lnTo>
                <a:lnTo>
                  <a:pt x="8812" y="511"/>
                </a:lnTo>
                <a:lnTo>
                  <a:pt x="4342" y="3065"/>
                </a:lnTo>
                <a:lnTo>
                  <a:pt x="1" y="0"/>
                </a:lnTo>
              </a:path>
            </a:pathLst>
          </a:custGeom>
          <a:noFill/>
          <a:ln>
            <a:noFill/>
          </a:ln>
        </p:spPr>
        <p:txBody>
          <a:bodyPr spcFirstLastPara="1" wrap="square" lIns="121900" tIns="121900" rIns="121900" bIns="121900" anchor="ctr" anchorCtr="0">
            <a:noAutofit/>
          </a:bodyPr>
          <a:lstStyle/>
          <a:p>
            <a:endParaRPr sz="2400"/>
          </a:p>
        </p:txBody>
      </p:sp>
      <p:sp>
        <p:nvSpPr>
          <p:cNvPr id="3383" name="Google Shape;3383;p36"/>
          <p:cNvSpPr/>
          <p:nvPr/>
        </p:nvSpPr>
        <p:spPr>
          <a:xfrm>
            <a:off x="7285277" y="5844254"/>
            <a:ext cx="222839" cy="157316"/>
          </a:xfrm>
          <a:custGeom>
            <a:avLst/>
            <a:gdLst/>
            <a:ahLst/>
            <a:cxnLst/>
            <a:rect l="l" t="t" r="r" b="b"/>
            <a:pathLst>
              <a:path w="4343" h="3066" extrusionOk="0">
                <a:moveTo>
                  <a:pt x="1" y="0"/>
                </a:moveTo>
                <a:lnTo>
                  <a:pt x="1" y="511"/>
                </a:lnTo>
                <a:lnTo>
                  <a:pt x="4342" y="3065"/>
                </a:lnTo>
                <a:lnTo>
                  <a:pt x="4342" y="2554"/>
                </a:lnTo>
                <a:lnTo>
                  <a:pt x="1" y="0"/>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384" name="Google Shape;3384;p36"/>
          <p:cNvSpPr/>
          <p:nvPr/>
        </p:nvSpPr>
        <p:spPr>
          <a:xfrm>
            <a:off x="7285277" y="5844254"/>
            <a:ext cx="222839" cy="157316"/>
          </a:xfrm>
          <a:custGeom>
            <a:avLst/>
            <a:gdLst/>
            <a:ahLst/>
            <a:cxnLst/>
            <a:rect l="l" t="t" r="r" b="b"/>
            <a:pathLst>
              <a:path w="4343" h="3066" fill="none" extrusionOk="0">
                <a:moveTo>
                  <a:pt x="4342" y="3065"/>
                </a:moveTo>
                <a:lnTo>
                  <a:pt x="1" y="511"/>
                </a:lnTo>
                <a:lnTo>
                  <a:pt x="1" y="0"/>
                </a:lnTo>
                <a:lnTo>
                  <a:pt x="4342" y="2554"/>
                </a:lnTo>
                <a:lnTo>
                  <a:pt x="4342" y="3065"/>
                </a:lnTo>
              </a:path>
            </a:pathLst>
          </a:custGeom>
          <a:noFill/>
          <a:ln>
            <a:noFill/>
          </a:ln>
        </p:spPr>
        <p:txBody>
          <a:bodyPr spcFirstLastPara="1" wrap="square" lIns="121900" tIns="121900" rIns="121900" bIns="121900" anchor="ctr" anchorCtr="0">
            <a:noAutofit/>
          </a:bodyPr>
          <a:lstStyle/>
          <a:p>
            <a:endParaRPr sz="2400"/>
          </a:p>
        </p:txBody>
      </p:sp>
      <p:sp>
        <p:nvSpPr>
          <p:cNvPr id="3385" name="Google Shape;3385;p36"/>
          <p:cNvSpPr/>
          <p:nvPr/>
        </p:nvSpPr>
        <p:spPr>
          <a:xfrm>
            <a:off x="7285276" y="5713203"/>
            <a:ext cx="452144" cy="262143"/>
          </a:xfrm>
          <a:custGeom>
            <a:avLst/>
            <a:gdLst/>
            <a:ahLst/>
            <a:cxnLst/>
            <a:rect l="l" t="t" r="r" b="b"/>
            <a:pathLst>
              <a:path w="8812" h="5109" extrusionOk="0">
                <a:moveTo>
                  <a:pt x="4342" y="1"/>
                </a:moveTo>
                <a:lnTo>
                  <a:pt x="1" y="2554"/>
                </a:lnTo>
                <a:lnTo>
                  <a:pt x="4342" y="5108"/>
                </a:lnTo>
                <a:lnTo>
                  <a:pt x="8812" y="2554"/>
                </a:lnTo>
                <a:lnTo>
                  <a:pt x="4342"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386" name="Google Shape;3386;p36"/>
          <p:cNvSpPr/>
          <p:nvPr/>
        </p:nvSpPr>
        <p:spPr>
          <a:xfrm>
            <a:off x="7285276" y="5713203"/>
            <a:ext cx="452144" cy="262143"/>
          </a:xfrm>
          <a:custGeom>
            <a:avLst/>
            <a:gdLst/>
            <a:ahLst/>
            <a:cxnLst/>
            <a:rect l="l" t="t" r="r" b="b"/>
            <a:pathLst>
              <a:path w="8812" h="5109" fill="none" extrusionOk="0">
                <a:moveTo>
                  <a:pt x="4342" y="5108"/>
                </a:moveTo>
                <a:lnTo>
                  <a:pt x="1" y="2554"/>
                </a:lnTo>
                <a:lnTo>
                  <a:pt x="4342" y="1"/>
                </a:lnTo>
                <a:lnTo>
                  <a:pt x="8812" y="2554"/>
                </a:lnTo>
                <a:lnTo>
                  <a:pt x="4342" y="5108"/>
                </a:lnTo>
              </a:path>
            </a:pathLst>
          </a:custGeom>
          <a:noFill/>
          <a:ln>
            <a:noFill/>
          </a:ln>
        </p:spPr>
        <p:txBody>
          <a:bodyPr spcFirstLastPara="1" wrap="square" lIns="121900" tIns="121900" rIns="121900" bIns="121900" anchor="ctr" anchorCtr="0">
            <a:noAutofit/>
          </a:bodyPr>
          <a:lstStyle/>
          <a:p>
            <a:endParaRPr sz="2400"/>
          </a:p>
        </p:txBody>
      </p:sp>
      <p:sp>
        <p:nvSpPr>
          <p:cNvPr id="3387" name="Google Shape;3387;p36"/>
          <p:cNvSpPr/>
          <p:nvPr/>
        </p:nvSpPr>
        <p:spPr>
          <a:xfrm>
            <a:off x="7304929" y="5726287"/>
            <a:ext cx="412840" cy="235924"/>
          </a:xfrm>
          <a:custGeom>
            <a:avLst/>
            <a:gdLst/>
            <a:ahLst/>
            <a:cxnLst/>
            <a:rect l="l" t="t" r="r" b="b"/>
            <a:pathLst>
              <a:path w="8046" h="4598" extrusionOk="0">
                <a:moveTo>
                  <a:pt x="3959" y="1"/>
                </a:moveTo>
                <a:lnTo>
                  <a:pt x="1" y="2299"/>
                </a:lnTo>
                <a:lnTo>
                  <a:pt x="3959" y="4598"/>
                </a:lnTo>
                <a:lnTo>
                  <a:pt x="8046" y="2299"/>
                </a:lnTo>
                <a:lnTo>
                  <a:pt x="3959" y="1"/>
                </a:lnTo>
                <a:close/>
              </a:path>
            </a:pathLst>
          </a:custGeom>
          <a:solidFill>
            <a:srgbClr val="929394"/>
          </a:solidFill>
          <a:ln>
            <a:noFill/>
          </a:ln>
        </p:spPr>
        <p:txBody>
          <a:bodyPr spcFirstLastPara="1" wrap="square" lIns="121900" tIns="121900" rIns="121900" bIns="121900" anchor="ctr" anchorCtr="0">
            <a:noAutofit/>
          </a:bodyPr>
          <a:lstStyle/>
          <a:p>
            <a:endParaRPr sz="2400"/>
          </a:p>
        </p:txBody>
      </p:sp>
      <p:sp>
        <p:nvSpPr>
          <p:cNvPr id="3388" name="Google Shape;3388;p36"/>
          <p:cNvSpPr/>
          <p:nvPr/>
        </p:nvSpPr>
        <p:spPr>
          <a:xfrm>
            <a:off x="7304929" y="5726287"/>
            <a:ext cx="412840" cy="235924"/>
          </a:xfrm>
          <a:custGeom>
            <a:avLst/>
            <a:gdLst/>
            <a:ahLst/>
            <a:cxnLst/>
            <a:rect l="l" t="t" r="r" b="b"/>
            <a:pathLst>
              <a:path w="8046" h="4598" fill="none" extrusionOk="0">
                <a:moveTo>
                  <a:pt x="3959" y="1"/>
                </a:moveTo>
                <a:lnTo>
                  <a:pt x="1" y="2299"/>
                </a:lnTo>
                <a:lnTo>
                  <a:pt x="3959" y="4598"/>
                </a:lnTo>
                <a:lnTo>
                  <a:pt x="8046" y="2299"/>
                </a:lnTo>
                <a:lnTo>
                  <a:pt x="3959" y="1"/>
                </a:lnTo>
              </a:path>
            </a:pathLst>
          </a:custGeom>
          <a:noFill/>
          <a:ln>
            <a:noFill/>
          </a:ln>
        </p:spPr>
        <p:txBody>
          <a:bodyPr spcFirstLastPara="1" wrap="square" lIns="121900" tIns="121900" rIns="121900" bIns="121900" anchor="ctr" anchorCtr="0">
            <a:noAutofit/>
          </a:bodyPr>
          <a:lstStyle/>
          <a:p>
            <a:endParaRPr sz="2400"/>
          </a:p>
        </p:txBody>
      </p:sp>
      <p:sp>
        <p:nvSpPr>
          <p:cNvPr id="3389" name="Google Shape;3389;p36"/>
          <p:cNvSpPr/>
          <p:nvPr/>
        </p:nvSpPr>
        <p:spPr>
          <a:xfrm>
            <a:off x="7324581" y="5575583"/>
            <a:ext cx="176968" cy="262143"/>
          </a:xfrm>
          <a:custGeom>
            <a:avLst/>
            <a:gdLst/>
            <a:ahLst/>
            <a:cxnLst/>
            <a:rect l="l" t="t" r="r" b="b"/>
            <a:pathLst>
              <a:path w="3449" h="5109" extrusionOk="0">
                <a:moveTo>
                  <a:pt x="3321" y="1"/>
                </a:moveTo>
                <a:lnTo>
                  <a:pt x="1" y="5109"/>
                </a:lnTo>
                <a:lnTo>
                  <a:pt x="384" y="5109"/>
                </a:lnTo>
                <a:lnTo>
                  <a:pt x="3321" y="512"/>
                </a:lnTo>
                <a:lnTo>
                  <a:pt x="3449" y="129"/>
                </a:lnTo>
                <a:lnTo>
                  <a:pt x="3321"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90" name="Google Shape;3390;p36"/>
          <p:cNvSpPr/>
          <p:nvPr/>
        </p:nvSpPr>
        <p:spPr>
          <a:xfrm>
            <a:off x="7337717" y="5582151"/>
            <a:ext cx="170400" cy="255575"/>
          </a:xfrm>
          <a:custGeom>
            <a:avLst/>
            <a:gdLst/>
            <a:ahLst/>
            <a:cxnLst/>
            <a:rect l="l" t="t" r="r" b="b"/>
            <a:pathLst>
              <a:path w="3321" h="4981" extrusionOk="0">
                <a:moveTo>
                  <a:pt x="3193" y="1"/>
                </a:moveTo>
                <a:lnTo>
                  <a:pt x="0" y="4981"/>
                </a:lnTo>
                <a:lnTo>
                  <a:pt x="383" y="4853"/>
                </a:lnTo>
                <a:lnTo>
                  <a:pt x="3320" y="511"/>
                </a:lnTo>
                <a:lnTo>
                  <a:pt x="3193"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391" name="Google Shape;3391;p36"/>
          <p:cNvSpPr/>
          <p:nvPr/>
        </p:nvSpPr>
        <p:spPr>
          <a:xfrm>
            <a:off x="7514592" y="5575583"/>
            <a:ext cx="176968" cy="262143"/>
          </a:xfrm>
          <a:custGeom>
            <a:avLst/>
            <a:gdLst/>
            <a:ahLst/>
            <a:cxnLst/>
            <a:rect l="l" t="t" r="r" b="b"/>
            <a:pathLst>
              <a:path w="3449" h="5109" extrusionOk="0">
                <a:moveTo>
                  <a:pt x="256" y="1"/>
                </a:moveTo>
                <a:lnTo>
                  <a:pt x="1" y="129"/>
                </a:lnTo>
                <a:lnTo>
                  <a:pt x="129" y="512"/>
                </a:lnTo>
                <a:lnTo>
                  <a:pt x="3193" y="5109"/>
                </a:lnTo>
                <a:lnTo>
                  <a:pt x="3449" y="5109"/>
                </a:lnTo>
                <a:lnTo>
                  <a:pt x="256"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92" name="Google Shape;3392;p36"/>
          <p:cNvSpPr/>
          <p:nvPr/>
        </p:nvSpPr>
        <p:spPr>
          <a:xfrm>
            <a:off x="7514593" y="5582151"/>
            <a:ext cx="170452" cy="255575"/>
          </a:xfrm>
          <a:custGeom>
            <a:avLst/>
            <a:gdLst/>
            <a:ahLst/>
            <a:cxnLst/>
            <a:rect l="l" t="t" r="r" b="b"/>
            <a:pathLst>
              <a:path w="3322" h="4981" extrusionOk="0">
                <a:moveTo>
                  <a:pt x="1" y="1"/>
                </a:moveTo>
                <a:lnTo>
                  <a:pt x="1" y="511"/>
                </a:lnTo>
                <a:lnTo>
                  <a:pt x="2938" y="4853"/>
                </a:lnTo>
                <a:lnTo>
                  <a:pt x="3321" y="4981"/>
                </a:lnTo>
                <a:lnTo>
                  <a:pt x="1"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393" name="Google Shape;3393;p36"/>
          <p:cNvSpPr/>
          <p:nvPr/>
        </p:nvSpPr>
        <p:spPr>
          <a:xfrm>
            <a:off x="7357371" y="5549414"/>
            <a:ext cx="144181" cy="91743"/>
          </a:xfrm>
          <a:custGeom>
            <a:avLst/>
            <a:gdLst/>
            <a:ahLst/>
            <a:cxnLst/>
            <a:rect l="l" t="t" r="r" b="b"/>
            <a:pathLst>
              <a:path w="2810" h="1788" extrusionOk="0">
                <a:moveTo>
                  <a:pt x="2554" y="0"/>
                </a:moveTo>
                <a:lnTo>
                  <a:pt x="0" y="1532"/>
                </a:lnTo>
                <a:lnTo>
                  <a:pt x="0" y="1788"/>
                </a:lnTo>
                <a:lnTo>
                  <a:pt x="2810" y="256"/>
                </a:lnTo>
                <a:lnTo>
                  <a:pt x="2810" y="128"/>
                </a:lnTo>
                <a:lnTo>
                  <a:pt x="2554"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94" name="Google Shape;3394;p36"/>
          <p:cNvSpPr/>
          <p:nvPr/>
        </p:nvSpPr>
        <p:spPr>
          <a:xfrm>
            <a:off x="7370456" y="5555932"/>
            <a:ext cx="137665" cy="91793"/>
          </a:xfrm>
          <a:custGeom>
            <a:avLst/>
            <a:gdLst/>
            <a:ahLst/>
            <a:cxnLst/>
            <a:rect l="l" t="t" r="r" b="b"/>
            <a:pathLst>
              <a:path w="2683" h="1789" extrusionOk="0">
                <a:moveTo>
                  <a:pt x="2555" y="1"/>
                </a:moveTo>
                <a:lnTo>
                  <a:pt x="1" y="1533"/>
                </a:lnTo>
                <a:lnTo>
                  <a:pt x="1" y="1789"/>
                </a:lnTo>
                <a:lnTo>
                  <a:pt x="2682" y="256"/>
                </a:lnTo>
                <a:lnTo>
                  <a:pt x="2555"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395" name="Google Shape;3395;p36"/>
          <p:cNvSpPr/>
          <p:nvPr/>
        </p:nvSpPr>
        <p:spPr>
          <a:xfrm>
            <a:off x="7357371" y="5405227"/>
            <a:ext cx="144181" cy="222839"/>
          </a:xfrm>
          <a:custGeom>
            <a:avLst/>
            <a:gdLst/>
            <a:ahLst/>
            <a:cxnLst/>
            <a:rect l="l" t="t" r="r" b="b"/>
            <a:pathLst>
              <a:path w="2810" h="4343" extrusionOk="0">
                <a:moveTo>
                  <a:pt x="2554" y="1"/>
                </a:moveTo>
                <a:lnTo>
                  <a:pt x="0" y="4342"/>
                </a:lnTo>
                <a:lnTo>
                  <a:pt x="383" y="4342"/>
                </a:lnTo>
                <a:lnTo>
                  <a:pt x="2682" y="639"/>
                </a:lnTo>
                <a:lnTo>
                  <a:pt x="2810" y="128"/>
                </a:lnTo>
                <a:lnTo>
                  <a:pt x="2554"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96" name="Google Shape;3396;p36"/>
          <p:cNvSpPr/>
          <p:nvPr/>
        </p:nvSpPr>
        <p:spPr>
          <a:xfrm>
            <a:off x="7363888" y="5411795"/>
            <a:ext cx="137665" cy="222839"/>
          </a:xfrm>
          <a:custGeom>
            <a:avLst/>
            <a:gdLst/>
            <a:ahLst/>
            <a:cxnLst/>
            <a:rect l="l" t="t" r="r" b="b"/>
            <a:pathLst>
              <a:path w="2683" h="4343" extrusionOk="0">
                <a:moveTo>
                  <a:pt x="2683" y="0"/>
                </a:moveTo>
                <a:lnTo>
                  <a:pt x="1" y="4342"/>
                </a:lnTo>
                <a:lnTo>
                  <a:pt x="384" y="4087"/>
                </a:lnTo>
                <a:lnTo>
                  <a:pt x="2683" y="511"/>
                </a:lnTo>
                <a:lnTo>
                  <a:pt x="2683"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397" name="Google Shape;3397;p36"/>
          <p:cNvSpPr/>
          <p:nvPr/>
        </p:nvSpPr>
        <p:spPr>
          <a:xfrm>
            <a:off x="7514592" y="5549414"/>
            <a:ext cx="144232" cy="91743"/>
          </a:xfrm>
          <a:custGeom>
            <a:avLst/>
            <a:gdLst/>
            <a:ahLst/>
            <a:cxnLst/>
            <a:rect l="l" t="t" r="r" b="b"/>
            <a:pathLst>
              <a:path w="2811" h="1788" extrusionOk="0">
                <a:moveTo>
                  <a:pt x="256" y="0"/>
                </a:moveTo>
                <a:lnTo>
                  <a:pt x="1" y="128"/>
                </a:lnTo>
                <a:lnTo>
                  <a:pt x="129" y="256"/>
                </a:lnTo>
                <a:lnTo>
                  <a:pt x="2810" y="1788"/>
                </a:lnTo>
                <a:lnTo>
                  <a:pt x="2810" y="1532"/>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398" name="Google Shape;3398;p36"/>
          <p:cNvSpPr/>
          <p:nvPr/>
        </p:nvSpPr>
        <p:spPr>
          <a:xfrm>
            <a:off x="7514593" y="5555932"/>
            <a:ext cx="137665" cy="91793"/>
          </a:xfrm>
          <a:custGeom>
            <a:avLst/>
            <a:gdLst/>
            <a:ahLst/>
            <a:cxnLst/>
            <a:rect l="l" t="t" r="r" b="b"/>
            <a:pathLst>
              <a:path w="2683" h="1789" extrusionOk="0">
                <a:moveTo>
                  <a:pt x="1" y="1"/>
                </a:moveTo>
                <a:lnTo>
                  <a:pt x="1" y="256"/>
                </a:lnTo>
                <a:lnTo>
                  <a:pt x="2683" y="1789"/>
                </a:lnTo>
                <a:lnTo>
                  <a:pt x="2683" y="1533"/>
                </a:lnTo>
                <a:lnTo>
                  <a:pt x="1"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399" name="Google Shape;3399;p36"/>
          <p:cNvSpPr/>
          <p:nvPr/>
        </p:nvSpPr>
        <p:spPr>
          <a:xfrm>
            <a:off x="7521160" y="5405227"/>
            <a:ext cx="144181" cy="222839"/>
          </a:xfrm>
          <a:custGeom>
            <a:avLst/>
            <a:gdLst/>
            <a:ahLst/>
            <a:cxnLst/>
            <a:rect l="l" t="t" r="r" b="b"/>
            <a:pathLst>
              <a:path w="2810" h="4343" extrusionOk="0">
                <a:moveTo>
                  <a:pt x="128" y="1"/>
                </a:moveTo>
                <a:lnTo>
                  <a:pt x="1" y="128"/>
                </a:lnTo>
                <a:lnTo>
                  <a:pt x="1" y="639"/>
                </a:lnTo>
                <a:lnTo>
                  <a:pt x="2427" y="4342"/>
                </a:lnTo>
                <a:lnTo>
                  <a:pt x="2810" y="4342"/>
                </a:lnTo>
                <a:lnTo>
                  <a:pt x="128"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00" name="Google Shape;3400;p36"/>
          <p:cNvSpPr/>
          <p:nvPr/>
        </p:nvSpPr>
        <p:spPr>
          <a:xfrm>
            <a:off x="7514593" y="5411795"/>
            <a:ext cx="137665" cy="222839"/>
          </a:xfrm>
          <a:custGeom>
            <a:avLst/>
            <a:gdLst/>
            <a:ahLst/>
            <a:cxnLst/>
            <a:rect l="l" t="t" r="r" b="b"/>
            <a:pathLst>
              <a:path w="2683" h="4343" extrusionOk="0">
                <a:moveTo>
                  <a:pt x="129" y="0"/>
                </a:moveTo>
                <a:lnTo>
                  <a:pt x="1" y="511"/>
                </a:lnTo>
                <a:lnTo>
                  <a:pt x="2299" y="4087"/>
                </a:lnTo>
                <a:lnTo>
                  <a:pt x="2683" y="4342"/>
                </a:lnTo>
                <a:lnTo>
                  <a:pt x="129"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01" name="Google Shape;3401;p36"/>
          <p:cNvSpPr/>
          <p:nvPr/>
        </p:nvSpPr>
        <p:spPr>
          <a:xfrm>
            <a:off x="7318066" y="5424879"/>
            <a:ext cx="85225" cy="432492"/>
          </a:xfrm>
          <a:custGeom>
            <a:avLst/>
            <a:gdLst/>
            <a:ahLst/>
            <a:cxnLst/>
            <a:rect l="l" t="t" r="r" b="b"/>
            <a:pathLst>
              <a:path w="1661" h="8429" extrusionOk="0">
                <a:moveTo>
                  <a:pt x="1277" y="1"/>
                </a:moveTo>
                <a:lnTo>
                  <a:pt x="0" y="8046"/>
                </a:lnTo>
                <a:lnTo>
                  <a:pt x="128" y="8429"/>
                </a:lnTo>
                <a:lnTo>
                  <a:pt x="511" y="8301"/>
                </a:lnTo>
                <a:lnTo>
                  <a:pt x="1660" y="639"/>
                </a:lnTo>
                <a:lnTo>
                  <a:pt x="1277"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02" name="Google Shape;3402;p36"/>
          <p:cNvSpPr/>
          <p:nvPr/>
        </p:nvSpPr>
        <p:spPr>
          <a:xfrm>
            <a:off x="7619475" y="5424879"/>
            <a:ext cx="78659" cy="432492"/>
          </a:xfrm>
          <a:custGeom>
            <a:avLst/>
            <a:gdLst/>
            <a:ahLst/>
            <a:cxnLst/>
            <a:rect l="l" t="t" r="r" b="b"/>
            <a:pathLst>
              <a:path w="1533" h="8429" extrusionOk="0">
                <a:moveTo>
                  <a:pt x="383" y="1"/>
                </a:moveTo>
                <a:lnTo>
                  <a:pt x="0" y="639"/>
                </a:lnTo>
                <a:lnTo>
                  <a:pt x="1149" y="8301"/>
                </a:lnTo>
                <a:lnTo>
                  <a:pt x="1405" y="8429"/>
                </a:lnTo>
                <a:lnTo>
                  <a:pt x="1532" y="8046"/>
                </a:lnTo>
                <a:lnTo>
                  <a:pt x="383"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03" name="Google Shape;3403;p36"/>
          <p:cNvSpPr/>
          <p:nvPr/>
        </p:nvSpPr>
        <p:spPr>
          <a:xfrm>
            <a:off x="7514592" y="5654245"/>
            <a:ext cx="144232" cy="288311"/>
          </a:xfrm>
          <a:custGeom>
            <a:avLst/>
            <a:gdLst/>
            <a:ahLst/>
            <a:cxnLst/>
            <a:rect l="l" t="t" r="r" b="b"/>
            <a:pathLst>
              <a:path w="2811" h="5619" extrusionOk="0">
                <a:moveTo>
                  <a:pt x="2683" y="0"/>
                </a:moveTo>
                <a:lnTo>
                  <a:pt x="1" y="5619"/>
                </a:lnTo>
                <a:lnTo>
                  <a:pt x="384" y="5619"/>
                </a:lnTo>
                <a:lnTo>
                  <a:pt x="2810" y="639"/>
                </a:lnTo>
                <a:lnTo>
                  <a:pt x="2810" y="128"/>
                </a:lnTo>
                <a:lnTo>
                  <a:pt x="2683"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04" name="Google Shape;3404;p36"/>
          <p:cNvSpPr/>
          <p:nvPr/>
        </p:nvSpPr>
        <p:spPr>
          <a:xfrm>
            <a:off x="7527728" y="5660761"/>
            <a:ext cx="137613" cy="288363"/>
          </a:xfrm>
          <a:custGeom>
            <a:avLst/>
            <a:gdLst/>
            <a:ahLst/>
            <a:cxnLst/>
            <a:rect l="l" t="t" r="r" b="b"/>
            <a:pathLst>
              <a:path w="2682" h="5620" extrusionOk="0">
                <a:moveTo>
                  <a:pt x="2554" y="1"/>
                </a:moveTo>
                <a:lnTo>
                  <a:pt x="0" y="5620"/>
                </a:lnTo>
                <a:lnTo>
                  <a:pt x="383" y="5364"/>
                </a:lnTo>
                <a:lnTo>
                  <a:pt x="2682" y="512"/>
                </a:lnTo>
                <a:lnTo>
                  <a:pt x="2554"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05" name="Google Shape;3405;p36"/>
          <p:cNvSpPr/>
          <p:nvPr/>
        </p:nvSpPr>
        <p:spPr>
          <a:xfrm>
            <a:off x="7357371" y="5654245"/>
            <a:ext cx="150749" cy="288311"/>
          </a:xfrm>
          <a:custGeom>
            <a:avLst/>
            <a:gdLst/>
            <a:ahLst/>
            <a:cxnLst/>
            <a:rect l="l" t="t" r="r" b="b"/>
            <a:pathLst>
              <a:path w="2938" h="5619" extrusionOk="0">
                <a:moveTo>
                  <a:pt x="256" y="0"/>
                </a:moveTo>
                <a:lnTo>
                  <a:pt x="0" y="128"/>
                </a:lnTo>
                <a:lnTo>
                  <a:pt x="128" y="639"/>
                </a:lnTo>
                <a:lnTo>
                  <a:pt x="2554" y="5619"/>
                </a:lnTo>
                <a:lnTo>
                  <a:pt x="2937" y="5619"/>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06" name="Google Shape;3406;p36"/>
          <p:cNvSpPr/>
          <p:nvPr/>
        </p:nvSpPr>
        <p:spPr>
          <a:xfrm>
            <a:off x="7357371" y="5660761"/>
            <a:ext cx="137613" cy="288363"/>
          </a:xfrm>
          <a:custGeom>
            <a:avLst/>
            <a:gdLst/>
            <a:ahLst/>
            <a:cxnLst/>
            <a:rect l="l" t="t" r="r" b="b"/>
            <a:pathLst>
              <a:path w="2682" h="5620" extrusionOk="0">
                <a:moveTo>
                  <a:pt x="0" y="1"/>
                </a:moveTo>
                <a:lnTo>
                  <a:pt x="0" y="512"/>
                </a:lnTo>
                <a:lnTo>
                  <a:pt x="2299" y="5364"/>
                </a:lnTo>
                <a:lnTo>
                  <a:pt x="2682" y="5620"/>
                </a:lnTo>
                <a:lnTo>
                  <a:pt x="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07" name="Google Shape;3407;p36"/>
          <p:cNvSpPr/>
          <p:nvPr/>
        </p:nvSpPr>
        <p:spPr>
          <a:xfrm>
            <a:off x="7514592" y="5641109"/>
            <a:ext cx="144232" cy="91793"/>
          </a:xfrm>
          <a:custGeom>
            <a:avLst/>
            <a:gdLst/>
            <a:ahLst/>
            <a:cxnLst/>
            <a:rect l="l" t="t" r="r" b="b"/>
            <a:pathLst>
              <a:path w="2811" h="1789" extrusionOk="0">
                <a:moveTo>
                  <a:pt x="2555" y="1"/>
                </a:moveTo>
                <a:lnTo>
                  <a:pt x="1" y="1533"/>
                </a:lnTo>
                <a:lnTo>
                  <a:pt x="1" y="1789"/>
                </a:lnTo>
                <a:lnTo>
                  <a:pt x="2810" y="256"/>
                </a:lnTo>
                <a:lnTo>
                  <a:pt x="2810" y="129"/>
                </a:lnTo>
                <a:lnTo>
                  <a:pt x="2555"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08" name="Google Shape;3408;p36"/>
          <p:cNvSpPr/>
          <p:nvPr/>
        </p:nvSpPr>
        <p:spPr>
          <a:xfrm>
            <a:off x="7527729" y="5647677"/>
            <a:ext cx="131097" cy="91793"/>
          </a:xfrm>
          <a:custGeom>
            <a:avLst/>
            <a:gdLst/>
            <a:ahLst/>
            <a:cxnLst/>
            <a:rect l="l" t="t" r="r" b="b"/>
            <a:pathLst>
              <a:path w="2555" h="1789" extrusionOk="0">
                <a:moveTo>
                  <a:pt x="2554" y="1"/>
                </a:moveTo>
                <a:lnTo>
                  <a:pt x="0" y="1533"/>
                </a:lnTo>
                <a:lnTo>
                  <a:pt x="0" y="1788"/>
                </a:lnTo>
                <a:lnTo>
                  <a:pt x="2554" y="256"/>
                </a:lnTo>
                <a:lnTo>
                  <a:pt x="2554"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09" name="Google Shape;3409;p36"/>
          <p:cNvSpPr/>
          <p:nvPr/>
        </p:nvSpPr>
        <p:spPr>
          <a:xfrm>
            <a:off x="7514592" y="5457669"/>
            <a:ext cx="118013" cy="262143"/>
          </a:xfrm>
          <a:custGeom>
            <a:avLst/>
            <a:gdLst/>
            <a:ahLst/>
            <a:cxnLst/>
            <a:rect l="l" t="t" r="r" b="b"/>
            <a:pathLst>
              <a:path w="2300" h="5109" extrusionOk="0">
                <a:moveTo>
                  <a:pt x="2044" y="0"/>
                </a:moveTo>
                <a:lnTo>
                  <a:pt x="1" y="5108"/>
                </a:lnTo>
                <a:lnTo>
                  <a:pt x="256" y="5108"/>
                </a:lnTo>
                <a:lnTo>
                  <a:pt x="2172" y="511"/>
                </a:lnTo>
                <a:lnTo>
                  <a:pt x="2299" y="128"/>
                </a:lnTo>
                <a:lnTo>
                  <a:pt x="2044"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10" name="Google Shape;3410;p36"/>
          <p:cNvSpPr/>
          <p:nvPr/>
        </p:nvSpPr>
        <p:spPr>
          <a:xfrm>
            <a:off x="7521160" y="5464235"/>
            <a:ext cx="111445" cy="255575"/>
          </a:xfrm>
          <a:custGeom>
            <a:avLst/>
            <a:gdLst/>
            <a:ahLst/>
            <a:cxnLst/>
            <a:rect l="l" t="t" r="r" b="b"/>
            <a:pathLst>
              <a:path w="2172" h="4981" extrusionOk="0">
                <a:moveTo>
                  <a:pt x="2171" y="0"/>
                </a:moveTo>
                <a:lnTo>
                  <a:pt x="1" y="4980"/>
                </a:lnTo>
                <a:lnTo>
                  <a:pt x="384" y="4853"/>
                </a:lnTo>
                <a:lnTo>
                  <a:pt x="2171" y="511"/>
                </a:lnTo>
                <a:lnTo>
                  <a:pt x="217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11" name="Google Shape;3411;p36"/>
          <p:cNvSpPr/>
          <p:nvPr/>
        </p:nvSpPr>
        <p:spPr>
          <a:xfrm>
            <a:off x="7363888" y="5641109"/>
            <a:ext cx="137665" cy="91793"/>
          </a:xfrm>
          <a:custGeom>
            <a:avLst/>
            <a:gdLst/>
            <a:ahLst/>
            <a:cxnLst/>
            <a:rect l="l" t="t" r="r" b="b"/>
            <a:pathLst>
              <a:path w="2683" h="1789" extrusionOk="0">
                <a:moveTo>
                  <a:pt x="129" y="1"/>
                </a:moveTo>
                <a:lnTo>
                  <a:pt x="1" y="129"/>
                </a:lnTo>
                <a:lnTo>
                  <a:pt x="1" y="256"/>
                </a:lnTo>
                <a:lnTo>
                  <a:pt x="2683" y="1789"/>
                </a:lnTo>
                <a:lnTo>
                  <a:pt x="2683" y="1533"/>
                </a:lnTo>
                <a:lnTo>
                  <a:pt x="129"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12" name="Google Shape;3412;p36"/>
          <p:cNvSpPr/>
          <p:nvPr/>
        </p:nvSpPr>
        <p:spPr>
          <a:xfrm>
            <a:off x="7357371" y="5647677"/>
            <a:ext cx="137613" cy="91793"/>
          </a:xfrm>
          <a:custGeom>
            <a:avLst/>
            <a:gdLst/>
            <a:ahLst/>
            <a:cxnLst/>
            <a:rect l="l" t="t" r="r" b="b"/>
            <a:pathLst>
              <a:path w="2682" h="1789" extrusionOk="0">
                <a:moveTo>
                  <a:pt x="128" y="1"/>
                </a:moveTo>
                <a:lnTo>
                  <a:pt x="0" y="256"/>
                </a:lnTo>
                <a:lnTo>
                  <a:pt x="2682" y="1788"/>
                </a:lnTo>
                <a:lnTo>
                  <a:pt x="2682" y="1533"/>
                </a:lnTo>
                <a:lnTo>
                  <a:pt x="128"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13" name="Google Shape;3413;p36"/>
          <p:cNvSpPr/>
          <p:nvPr/>
        </p:nvSpPr>
        <p:spPr>
          <a:xfrm>
            <a:off x="7390108" y="5457669"/>
            <a:ext cx="118013" cy="262143"/>
          </a:xfrm>
          <a:custGeom>
            <a:avLst/>
            <a:gdLst/>
            <a:ahLst/>
            <a:cxnLst/>
            <a:rect l="l" t="t" r="r" b="b"/>
            <a:pathLst>
              <a:path w="2300" h="5109" extrusionOk="0">
                <a:moveTo>
                  <a:pt x="256" y="0"/>
                </a:moveTo>
                <a:lnTo>
                  <a:pt x="1" y="128"/>
                </a:lnTo>
                <a:lnTo>
                  <a:pt x="128" y="511"/>
                </a:lnTo>
                <a:lnTo>
                  <a:pt x="1916" y="5108"/>
                </a:lnTo>
                <a:lnTo>
                  <a:pt x="2299" y="5108"/>
                </a:lnTo>
                <a:lnTo>
                  <a:pt x="256" y="0"/>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14" name="Google Shape;3414;p36"/>
          <p:cNvSpPr/>
          <p:nvPr/>
        </p:nvSpPr>
        <p:spPr>
          <a:xfrm>
            <a:off x="7383540" y="5464235"/>
            <a:ext cx="118013" cy="255575"/>
          </a:xfrm>
          <a:custGeom>
            <a:avLst/>
            <a:gdLst/>
            <a:ahLst/>
            <a:cxnLst/>
            <a:rect l="l" t="t" r="r" b="b"/>
            <a:pathLst>
              <a:path w="2300" h="4981" extrusionOk="0">
                <a:moveTo>
                  <a:pt x="129" y="0"/>
                </a:moveTo>
                <a:lnTo>
                  <a:pt x="1" y="511"/>
                </a:lnTo>
                <a:lnTo>
                  <a:pt x="1916" y="4853"/>
                </a:lnTo>
                <a:lnTo>
                  <a:pt x="2300" y="4980"/>
                </a:lnTo>
                <a:lnTo>
                  <a:pt x="129"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15" name="Google Shape;3415;p36"/>
          <p:cNvSpPr/>
          <p:nvPr/>
        </p:nvSpPr>
        <p:spPr>
          <a:xfrm>
            <a:off x="7363887" y="5405227"/>
            <a:ext cx="288363" cy="111445"/>
          </a:xfrm>
          <a:custGeom>
            <a:avLst/>
            <a:gdLst/>
            <a:ahLst/>
            <a:cxnLst/>
            <a:rect l="l" t="t" r="r" b="b"/>
            <a:pathLst>
              <a:path w="5620" h="2172" extrusionOk="0">
                <a:moveTo>
                  <a:pt x="1" y="1"/>
                </a:moveTo>
                <a:lnTo>
                  <a:pt x="2810" y="2172"/>
                </a:lnTo>
                <a:lnTo>
                  <a:pt x="5620" y="512"/>
                </a:lnTo>
                <a:lnTo>
                  <a:pt x="5620" y="1"/>
                </a:lnTo>
                <a:close/>
              </a:path>
            </a:pathLst>
          </a:custGeom>
          <a:solidFill>
            <a:srgbClr val="939598"/>
          </a:solidFill>
          <a:ln>
            <a:noFill/>
          </a:ln>
        </p:spPr>
        <p:txBody>
          <a:bodyPr spcFirstLastPara="1" wrap="square" lIns="121900" tIns="121900" rIns="121900" bIns="121900" anchor="ctr" anchorCtr="0">
            <a:noAutofit/>
          </a:bodyPr>
          <a:lstStyle/>
          <a:p>
            <a:endParaRPr sz="2400"/>
          </a:p>
        </p:txBody>
      </p:sp>
      <p:sp>
        <p:nvSpPr>
          <p:cNvPr id="3416" name="Google Shape;3416;p36"/>
          <p:cNvSpPr/>
          <p:nvPr/>
        </p:nvSpPr>
        <p:spPr>
          <a:xfrm>
            <a:off x="7363887" y="5405227"/>
            <a:ext cx="144232" cy="111445"/>
          </a:xfrm>
          <a:custGeom>
            <a:avLst/>
            <a:gdLst/>
            <a:ahLst/>
            <a:cxnLst/>
            <a:rect l="l" t="t" r="r" b="b"/>
            <a:pathLst>
              <a:path w="2811" h="2172" extrusionOk="0">
                <a:moveTo>
                  <a:pt x="1" y="1"/>
                </a:moveTo>
                <a:lnTo>
                  <a:pt x="1" y="512"/>
                </a:lnTo>
                <a:lnTo>
                  <a:pt x="2810" y="2172"/>
                </a:lnTo>
                <a:lnTo>
                  <a:pt x="2810" y="1661"/>
                </a:lnTo>
                <a:lnTo>
                  <a:pt x="1" y="1"/>
                </a:lnTo>
                <a:close/>
              </a:path>
            </a:pathLst>
          </a:custGeom>
          <a:solidFill>
            <a:srgbClr val="A7A9AC"/>
          </a:solidFill>
          <a:ln>
            <a:noFill/>
          </a:ln>
        </p:spPr>
        <p:txBody>
          <a:bodyPr spcFirstLastPara="1" wrap="square" lIns="121900" tIns="121900" rIns="121900" bIns="121900" anchor="ctr" anchorCtr="0">
            <a:noAutofit/>
          </a:bodyPr>
          <a:lstStyle/>
          <a:p>
            <a:endParaRPr sz="2400"/>
          </a:p>
        </p:txBody>
      </p:sp>
      <p:sp>
        <p:nvSpPr>
          <p:cNvPr id="3417" name="Google Shape;3417;p36"/>
          <p:cNvSpPr/>
          <p:nvPr/>
        </p:nvSpPr>
        <p:spPr>
          <a:xfrm>
            <a:off x="7363887" y="5320048"/>
            <a:ext cx="288363" cy="170400"/>
          </a:xfrm>
          <a:custGeom>
            <a:avLst/>
            <a:gdLst/>
            <a:ahLst/>
            <a:cxnLst/>
            <a:rect l="l" t="t" r="r" b="b"/>
            <a:pathLst>
              <a:path w="5620" h="3321" extrusionOk="0">
                <a:moveTo>
                  <a:pt x="2810" y="1"/>
                </a:moveTo>
                <a:lnTo>
                  <a:pt x="1" y="1661"/>
                </a:lnTo>
                <a:lnTo>
                  <a:pt x="2810" y="3321"/>
                </a:lnTo>
                <a:lnTo>
                  <a:pt x="5620" y="1661"/>
                </a:lnTo>
                <a:lnTo>
                  <a:pt x="2810" y="1"/>
                </a:lnTo>
                <a:close/>
              </a:path>
            </a:pathLst>
          </a:custGeom>
          <a:solidFill>
            <a:srgbClr val="D1D3D4"/>
          </a:solidFill>
          <a:ln>
            <a:noFill/>
          </a:ln>
        </p:spPr>
        <p:txBody>
          <a:bodyPr spcFirstLastPara="1" wrap="square" lIns="121900" tIns="121900" rIns="121900" bIns="121900" anchor="ctr" anchorCtr="0">
            <a:noAutofit/>
          </a:bodyPr>
          <a:lstStyle/>
          <a:p>
            <a:endParaRPr sz="2400"/>
          </a:p>
        </p:txBody>
      </p:sp>
      <p:sp>
        <p:nvSpPr>
          <p:cNvPr id="3418" name="Google Shape;3418;p36"/>
          <p:cNvSpPr/>
          <p:nvPr/>
        </p:nvSpPr>
        <p:spPr>
          <a:xfrm>
            <a:off x="7508075" y="5431447"/>
            <a:ext cx="209704" cy="530751"/>
          </a:xfrm>
          <a:custGeom>
            <a:avLst/>
            <a:gdLst/>
            <a:ahLst/>
            <a:cxnLst/>
            <a:rect l="l" t="t" r="r" b="b"/>
            <a:pathLst>
              <a:path w="4087" h="10344" extrusionOk="0">
                <a:moveTo>
                  <a:pt x="2810" y="1"/>
                </a:moveTo>
                <a:lnTo>
                  <a:pt x="0" y="1661"/>
                </a:lnTo>
                <a:lnTo>
                  <a:pt x="0" y="10344"/>
                </a:lnTo>
                <a:lnTo>
                  <a:pt x="383" y="10216"/>
                </a:lnTo>
                <a:lnTo>
                  <a:pt x="383" y="1916"/>
                </a:lnTo>
                <a:lnTo>
                  <a:pt x="2426" y="767"/>
                </a:lnTo>
                <a:lnTo>
                  <a:pt x="3576" y="8301"/>
                </a:lnTo>
                <a:lnTo>
                  <a:pt x="4087" y="8045"/>
                </a:lnTo>
                <a:lnTo>
                  <a:pt x="2810"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19" name="Google Shape;3419;p36"/>
          <p:cNvSpPr/>
          <p:nvPr/>
        </p:nvSpPr>
        <p:spPr>
          <a:xfrm>
            <a:off x="7304930" y="5431447"/>
            <a:ext cx="203188" cy="530751"/>
          </a:xfrm>
          <a:custGeom>
            <a:avLst/>
            <a:gdLst/>
            <a:ahLst/>
            <a:cxnLst/>
            <a:rect l="l" t="t" r="r" b="b"/>
            <a:pathLst>
              <a:path w="3960" h="10344" extrusionOk="0">
                <a:moveTo>
                  <a:pt x="1150" y="1"/>
                </a:moveTo>
                <a:lnTo>
                  <a:pt x="1" y="8045"/>
                </a:lnTo>
                <a:lnTo>
                  <a:pt x="384" y="8301"/>
                </a:lnTo>
                <a:lnTo>
                  <a:pt x="1533" y="767"/>
                </a:lnTo>
                <a:lnTo>
                  <a:pt x="3576" y="1916"/>
                </a:lnTo>
                <a:lnTo>
                  <a:pt x="3576" y="10216"/>
                </a:lnTo>
                <a:lnTo>
                  <a:pt x="3959" y="10344"/>
                </a:lnTo>
                <a:lnTo>
                  <a:pt x="3959" y="1661"/>
                </a:lnTo>
                <a:lnTo>
                  <a:pt x="1150"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20" name="Google Shape;3420;p36"/>
          <p:cNvSpPr/>
          <p:nvPr/>
        </p:nvSpPr>
        <p:spPr>
          <a:xfrm>
            <a:off x="7455634" y="5333184"/>
            <a:ext cx="104877" cy="98309"/>
          </a:xfrm>
          <a:custGeom>
            <a:avLst/>
            <a:gdLst/>
            <a:ahLst/>
            <a:cxnLst/>
            <a:rect l="l" t="t" r="r" b="b"/>
            <a:pathLst>
              <a:path w="2044" h="1916" extrusionOk="0">
                <a:moveTo>
                  <a:pt x="384" y="0"/>
                </a:moveTo>
                <a:lnTo>
                  <a:pt x="128" y="383"/>
                </a:lnTo>
                <a:lnTo>
                  <a:pt x="1" y="766"/>
                </a:lnTo>
                <a:lnTo>
                  <a:pt x="1" y="1022"/>
                </a:lnTo>
                <a:lnTo>
                  <a:pt x="128" y="1022"/>
                </a:lnTo>
                <a:lnTo>
                  <a:pt x="1533" y="1916"/>
                </a:lnTo>
                <a:lnTo>
                  <a:pt x="2044" y="766"/>
                </a:lnTo>
                <a:lnTo>
                  <a:pt x="767"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21" name="Google Shape;3421;p36"/>
          <p:cNvSpPr/>
          <p:nvPr/>
        </p:nvSpPr>
        <p:spPr>
          <a:xfrm>
            <a:off x="7494939" y="5359354"/>
            <a:ext cx="52491" cy="59057"/>
          </a:xfrm>
          <a:custGeom>
            <a:avLst/>
            <a:gdLst/>
            <a:ahLst/>
            <a:cxnLst/>
            <a:rect l="l" t="t" r="r" b="b"/>
            <a:pathLst>
              <a:path w="1023" h="1151" extrusionOk="0">
                <a:moveTo>
                  <a:pt x="512" y="1"/>
                </a:moveTo>
                <a:lnTo>
                  <a:pt x="129" y="384"/>
                </a:lnTo>
                <a:lnTo>
                  <a:pt x="1" y="767"/>
                </a:lnTo>
                <a:lnTo>
                  <a:pt x="129" y="895"/>
                </a:lnTo>
                <a:lnTo>
                  <a:pt x="129" y="1022"/>
                </a:lnTo>
                <a:lnTo>
                  <a:pt x="384" y="1150"/>
                </a:lnTo>
                <a:lnTo>
                  <a:pt x="384" y="1150"/>
                </a:lnTo>
                <a:lnTo>
                  <a:pt x="256" y="895"/>
                </a:lnTo>
                <a:lnTo>
                  <a:pt x="384" y="512"/>
                </a:lnTo>
                <a:lnTo>
                  <a:pt x="767" y="129"/>
                </a:lnTo>
                <a:lnTo>
                  <a:pt x="1022" y="129"/>
                </a:lnTo>
                <a:lnTo>
                  <a:pt x="767"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22" name="Google Shape;3422;p36"/>
          <p:cNvSpPr/>
          <p:nvPr/>
        </p:nvSpPr>
        <p:spPr>
          <a:xfrm>
            <a:off x="7468770" y="5339701"/>
            <a:ext cx="52439" cy="65575"/>
          </a:xfrm>
          <a:custGeom>
            <a:avLst/>
            <a:gdLst/>
            <a:ahLst/>
            <a:cxnLst/>
            <a:rect l="l" t="t" r="r" b="b"/>
            <a:pathLst>
              <a:path w="1022" h="1278" extrusionOk="0">
                <a:moveTo>
                  <a:pt x="639" y="1"/>
                </a:moveTo>
                <a:lnTo>
                  <a:pt x="511" y="129"/>
                </a:lnTo>
                <a:lnTo>
                  <a:pt x="128" y="384"/>
                </a:lnTo>
                <a:lnTo>
                  <a:pt x="0" y="895"/>
                </a:lnTo>
                <a:lnTo>
                  <a:pt x="128" y="1022"/>
                </a:lnTo>
                <a:lnTo>
                  <a:pt x="128" y="1150"/>
                </a:lnTo>
                <a:lnTo>
                  <a:pt x="383" y="1278"/>
                </a:lnTo>
                <a:lnTo>
                  <a:pt x="383" y="1150"/>
                </a:lnTo>
                <a:lnTo>
                  <a:pt x="255" y="1022"/>
                </a:lnTo>
                <a:lnTo>
                  <a:pt x="383" y="639"/>
                </a:lnTo>
                <a:lnTo>
                  <a:pt x="766" y="256"/>
                </a:lnTo>
                <a:lnTo>
                  <a:pt x="1022" y="256"/>
                </a:lnTo>
                <a:lnTo>
                  <a:pt x="766" y="129"/>
                </a:lnTo>
                <a:lnTo>
                  <a:pt x="639" y="1"/>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23" name="Google Shape;3423;p36"/>
          <p:cNvSpPr/>
          <p:nvPr/>
        </p:nvSpPr>
        <p:spPr>
          <a:xfrm>
            <a:off x="7527728" y="5372490"/>
            <a:ext cx="39355" cy="59007"/>
          </a:xfrm>
          <a:custGeom>
            <a:avLst/>
            <a:gdLst/>
            <a:ahLst/>
            <a:cxnLst/>
            <a:rect l="l" t="t" r="r" b="b"/>
            <a:pathLst>
              <a:path w="767" h="1150" extrusionOk="0">
                <a:moveTo>
                  <a:pt x="511" y="0"/>
                </a:moveTo>
                <a:lnTo>
                  <a:pt x="383" y="128"/>
                </a:lnTo>
                <a:lnTo>
                  <a:pt x="128" y="383"/>
                </a:lnTo>
                <a:lnTo>
                  <a:pt x="0" y="894"/>
                </a:lnTo>
                <a:lnTo>
                  <a:pt x="0" y="1022"/>
                </a:lnTo>
                <a:lnTo>
                  <a:pt x="128" y="1150"/>
                </a:lnTo>
                <a:lnTo>
                  <a:pt x="256" y="1150"/>
                </a:lnTo>
                <a:lnTo>
                  <a:pt x="383" y="1022"/>
                </a:lnTo>
                <a:lnTo>
                  <a:pt x="639" y="766"/>
                </a:lnTo>
                <a:lnTo>
                  <a:pt x="766" y="383"/>
                </a:lnTo>
                <a:lnTo>
                  <a:pt x="766" y="128"/>
                </a:lnTo>
                <a:lnTo>
                  <a:pt x="639"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24" name="Google Shape;3424;p36"/>
          <p:cNvSpPr/>
          <p:nvPr/>
        </p:nvSpPr>
        <p:spPr>
          <a:xfrm>
            <a:off x="7540813" y="5385574"/>
            <a:ext cx="19703" cy="32839"/>
          </a:xfrm>
          <a:custGeom>
            <a:avLst/>
            <a:gdLst/>
            <a:ahLst/>
            <a:cxnLst/>
            <a:rect l="l" t="t" r="r" b="b"/>
            <a:pathLst>
              <a:path w="384" h="640" extrusionOk="0">
                <a:moveTo>
                  <a:pt x="256" y="1"/>
                </a:moveTo>
                <a:lnTo>
                  <a:pt x="256" y="128"/>
                </a:lnTo>
                <a:lnTo>
                  <a:pt x="256" y="384"/>
                </a:lnTo>
                <a:lnTo>
                  <a:pt x="1" y="639"/>
                </a:lnTo>
                <a:lnTo>
                  <a:pt x="128" y="639"/>
                </a:lnTo>
                <a:lnTo>
                  <a:pt x="384" y="384"/>
                </a:lnTo>
                <a:lnTo>
                  <a:pt x="384" y="128"/>
                </a:lnTo>
                <a:lnTo>
                  <a:pt x="384"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25" name="Google Shape;3425;p36"/>
          <p:cNvSpPr/>
          <p:nvPr/>
        </p:nvSpPr>
        <p:spPr>
          <a:xfrm>
            <a:off x="7534297" y="5385574"/>
            <a:ext cx="19703" cy="32839"/>
          </a:xfrm>
          <a:custGeom>
            <a:avLst/>
            <a:gdLst/>
            <a:ahLst/>
            <a:cxnLst/>
            <a:rect l="l" t="t" r="r" b="b"/>
            <a:pathLst>
              <a:path w="384" h="640" extrusionOk="0">
                <a:moveTo>
                  <a:pt x="255" y="1"/>
                </a:moveTo>
                <a:lnTo>
                  <a:pt x="0" y="256"/>
                </a:lnTo>
                <a:lnTo>
                  <a:pt x="0" y="511"/>
                </a:lnTo>
                <a:lnTo>
                  <a:pt x="0" y="639"/>
                </a:lnTo>
                <a:lnTo>
                  <a:pt x="128" y="639"/>
                </a:lnTo>
                <a:lnTo>
                  <a:pt x="383" y="384"/>
                </a:lnTo>
                <a:lnTo>
                  <a:pt x="383" y="128"/>
                </a:lnTo>
                <a:lnTo>
                  <a:pt x="383" y="1"/>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3426" name="Google Shape;3426;p36"/>
          <p:cNvSpPr/>
          <p:nvPr/>
        </p:nvSpPr>
        <p:spPr>
          <a:xfrm>
            <a:off x="7239403" y="5398709"/>
            <a:ext cx="45923" cy="32787"/>
          </a:xfrm>
          <a:custGeom>
            <a:avLst/>
            <a:gdLst/>
            <a:ahLst/>
            <a:cxnLst/>
            <a:rect l="l" t="t" r="r" b="b"/>
            <a:pathLst>
              <a:path w="895" h="639" extrusionOk="0">
                <a:moveTo>
                  <a:pt x="128" y="0"/>
                </a:moveTo>
                <a:lnTo>
                  <a:pt x="1" y="639"/>
                </a:lnTo>
                <a:lnTo>
                  <a:pt x="895" y="383"/>
                </a:lnTo>
                <a:lnTo>
                  <a:pt x="128" y="0"/>
                </a:lnTo>
                <a:close/>
              </a:path>
            </a:pathLst>
          </a:custGeom>
          <a:solidFill>
            <a:srgbClr val="7A4100"/>
          </a:solidFill>
          <a:ln>
            <a:noFill/>
          </a:ln>
        </p:spPr>
        <p:txBody>
          <a:bodyPr spcFirstLastPara="1" wrap="square" lIns="121900" tIns="121900" rIns="121900" bIns="121900" anchor="ctr" anchorCtr="0">
            <a:noAutofit/>
          </a:bodyPr>
          <a:lstStyle/>
          <a:p>
            <a:endParaRPr sz="2400"/>
          </a:p>
        </p:txBody>
      </p:sp>
      <p:sp>
        <p:nvSpPr>
          <p:cNvPr id="3427" name="Google Shape;3427;p36"/>
          <p:cNvSpPr/>
          <p:nvPr/>
        </p:nvSpPr>
        <p:spPr>
          <a:xfrm>
            <a:off x="7724306" y="5352836"/>
            <a:ext cx="85225" cy="78659"/>
          </a:xfrm>
          <a:custGeom>
            <a:avLst/>
            <a:gdLst/>
            <a:ahLst/>
            <a:cxnLst/>
            <a:rect l="l" t="t" r="r" b="b"/>
            <a:pathLst>
              <a:path w="1661" h="1533" extrusionOk="0">
                <a:moveTo>
                  <a:pt x="0" y="0"/>
                </a:moveTo>
                <a:lnTo>
                  <a:pt x="1149" y="1533"/>
                </a:lnTo>
                <a:lnTo>
                  <a:pt x="1660" y="1277"/>
                </a:lnTo>
                <a:lnTo>
                  <a:pt x="1660" y="383"/>
                </a:lnTo>
                <a:lnTo>
                  <a:pt x="0"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28" name="Google Shape;3428;p36"/>
          <p:cNvSpPr/>
          <p:nvPr/>
        </p:nvSpPr>
        <p:spPr>
          <a:xfrm>
            <a:off x="7724306" y="5352836"/>
            <a:ext cx="59007" cy="78659"/>
          </a:xfrm>
          <a:custGeom>
            <a:avLst/>
            <a:gdLst/>
            <a:ahLst/>
            <a:cxnLst/>
            <a:rect l="l" t="t" r="r" b="b"/>
            <a:pathLst>
              <a:path w="1150" h="1533" extrusionOk="0">
                <a:moveTo>
                  <a:pt x="0" y="0"/>
                </a:moveTo>
                <a:lnTo>
                  <a:pt x="0" y="894"/>
                </a:lnTo>
                <a:lnTo>
                  <a:pt x="1149" y="1533"/>
                </a:lnTo>
                <a:lnTo>
                  <a:pt x="1149" y="639"/>
                </a:lnTo>
                <a:lnTo>
                  <a:pt x="0"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429" name="Google Shape;3429;p36"/>
          <p:cNvSpPr/>
          <p:nvPr/>
        </p:nvSpPr>
        <p:spPr>
          <a:xfrm>
            <a:off x="7724306" y="5333185"/>
            <a:ext cx="85225" cy="52439"/>
          </a:xfrm>
          <a:custGeom>
            <a:avLst/>
            <a:gdLst/>
            <a:ahLst/>
            <a:cxnLst/>
            <a:rect l="l" t="t" r="r" b="b"/>
            <a:pathLst>
              <a:path w="1661" h="1022" extrusionOk="0">
                <a:moveTo>
                  <a:pt x="511" y="0"/>
                </a:moveTo>
                <a:lnTo>
                  <a:pt x="0" y="383"/>
                </a:lnTo>
                <a:lnTo>
                  <a:pt x="1149" y="1022"/>
                </a:lnTo>
                <a:lnTo>
                  <a:pt x="1660" y="766"/>
                </a:lnTo>
                <a:lnTo>
                  <a:pt x="511"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30" name="Google Shape;3430;p36"/>
          <p:cNvSpPr/>
          <p:nvPr/>
        </p:nvSpPr>
        <p:spPr>
          <a:xfrm>
            <a:off x="7757043" y="5313533"/>
            <a:ext cx="19703" cy="52439"/>
          </a:xfrm>
          <a:custGeom>
            <a:avLst/>
            <a:gdLst/>
            <a:ahLst/>
            <a:cxnLst/>
            <a:rect l="l" t="t" r="r" b="b"/>
            <a:pathLst>
              <a:path w="384" h="1022" extrusionOk="0">
                <a:moveTo>
                  <a:pt x="1" y="0"/>
                </a:moveTo>
                <a:lnTo>
                  <a:pt x="128" y="1022"/>
                </a:lnTo>
                <a:lnTo>
                  <a:pt x="384" y="894"/>
                </a:lnTo>
                <a:lnTo>
                  <a:pt x="384"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31" name="Google Shape;3431;p36"/>
          <p:cNvSpPr/>
          <p:nvPr/>
        </p:nvSpPr>
        <p:spPr>
          <a:xfrm>
            <a:off x="7757043" y="5313533"/>
            <a:ext cx="6619" cy="52439"/>
          </a:xfrm>
          <a:custGeom>
            <a:avLst/>
            <a:gdLst/>
            <a:ahLst/>
            <a:cxnLst/>
            <a:rect l="l" t="t" r="r" b="b"/>
            <a:pathLst>
              <a:path w="129" h="1022" extrusionOk="0">
                <a:moveTo>
                  <a:pt x="1" y="0"/>
                </a:moveTo>
                <a:lnTo>
                  <a:pt x="1" y="894"/>
                </a:lnTo>
                <a:lnTo>
                  <a:pt x="128" y="1022"/>
                </a:lnTo>
                <a:lnTo>
                  <a:pt x="128" y="128"/>
                </a:lnTo>
                <a:lnTo>
                  <a:pt x="1" y="0"/>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432" name="Google Shape;3432;p36"/>
          <p:cNvSpPr/>
          <p:nvPr/>
        </p:nvSpPr>
        <p:spPr>
          <a:xfrm>
            <a:off x="7757043" y="5306964"/>
            <a:ext cx="19703" cy="13136"/>
          </a:xfrm>
          <a:custGeom>
            <a:avLst/>
            <a:gdLst/>
            <a:ahLst/>
            <a:cxnLst/>
            <a:rect l="l" t="t" r="r" b="b"/>
            <a:pathLst>
              <a:path w="384" h="256" extrusionOk="0">
                <a:moveTo>
                  <a:pt x="256" y="0"/>
                </a:moveTo>
                <a:lnTo>
                  <a:pt x="1" y="128"/>
                </a:lnTo>
                <a:lnTo>
                  <a:pt x="128" y="256"/>
                </a:lnTo>
                <a:lnTo>
                  <a:pt x="384" y="128"/>
                </a:lnTo>
                <a:lnTo>
                  <a:pt x="256"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33" name="Google Shape;3433;p36"/>
          <p:cNvSpPr/>
          <p:nvPr/>
        </p:nvSpPr>
        <p:spPr>
          <a:xfrm>
            <a:off x="7226320" y="5248006"/>
            <a:ext cx="589705" cy="150749"/>
          </a:xfrm>
          <a:custGeom>
            <a:avLst/>
            <a:gdLst/>
            <a:ahLst/>
            <a:cxnLst/>
            <a:rect l="l" t="t" r="r" b="b"/>
            <a:pathLst>
              <a:path w="11493" h="2938" extrusionOk="0">
                <a:moveTo>
                  <a:pt x="10854" y="0"/>
                </a:moveTo>
                <a:lnTo>
                  <a:pt x="256" y="2043"/>
                </a:lnTo>
                <a:lnTo>
                  <a:pt x="0" y="2937"/>
                </a:lnTo>
                <a:lnTo>
                  <a:pt x="11493" y="383"/>
                </a:lnTo>
                <a:lnTo>
                  <a:pt x="10854" y="0"/>
                </a:lnTo>
                <a:close/>
              </a:path>
            </a:pathLst>
          </a:custGeom>
          <a:solidFill>
            <a:srgbClr val="2A4E68"/>
          </a:solidFill>
          <a:ln>
            <a:noFill/>
          </a:ln>
        </p:spPr>
        <p:txBody>
          <a:bodyPr spcFirstLastPara="1" wrap="square" lIns="121900" tIns="121900" rIns="121900" bIns="121900" anchor="ctr" anchorCtr="0">
            <a:noAutofit/>
          </a:bodyPr>
          <a:lstStyle/>
          <a:p>
            <a:endParaRPr sz="2400"/>
          </a:p>
        </p:txBody>
      </p:sp>
      <p:sp>
        <p:nvSpPr>
          <p:cNvPr id="3434" name="Google Shape;3434;p36"/>
          <p:cNvSpPr/>
          <p:nvPr/>
        </p:nvSpPr>
        <p:spPr>
          <a:xfrm>
            <a:off x="7259056" y="5267659"/>
            <a:ext cx="556971" cy="150749"/>
          </a:xfrm>
          <a:custGeom>
            <a:avLst/>
            <a:gdLst/>
            <a:ahLst/>
            <a:cxnLst/>
            <a:rect l="l" t="t" r="r" b="b"/>
            <a:pathLst>
              <a:path w="10855" h="2938" extrusionOk="0">
                <a:moveTo>
                  <a:pt x="10855" y="0"/>
                </a:moveTo>
                <a:lnTo>
                  <a:pt x="256" y="2043"/>
                </a:lnTo>
                <a:lnTo>
                  <a:pt x="1" y="2937"/>
                </a:lnTo>
                <a:lnTo>
                  <a:pt x="10600" y="1022"/>
                </a:lnTo>
                <a:lnTo>
                  <a:pt x="10855"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435" name="Google Shape;3435;p36"/>
          <p:cNvSpPr/>
          <p:nvPr/>
        </p:nvSpPr>
        <p:spPr>
          <a:xfrm>
            <a:off x="7226319" y="5352837"/>
            <a:ext cx="45923" cy="65575"/>
          </a:xfrm>
          <a:custGeom>
            <a:avLst/>
            <a:gdLst/>
            <a:ahLst/>
            <a:cxnLst/>
            <a:rect l="l" t="t" r="r" b="b"/>
            <a:pathLst>
              <a:path w="895" h="1278" extrusionOk="0">
                <a:moveTo>
                  <a:pt x="256" y="0"/>
                </a:moveTo>
                <a:lnTo>
                  <a:pt x="0" y="894"/>
                </a:lnTo>
                <a:lnTo>
                  <a:pt x="639" y="1277"/>
                </a:lnTo>
                <a:lnTo>
                  <a:pt x="894" y="383"/>
                </a:lnTo>
                <a:lnTo>
                  <a:pt x="256"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436" name="Google Shape;3436;p36"/>
          <p:cNvSpPr/>
          <p:nvPr/>
        </p:nvSpPr>
        <p:spPr>
          <a:xfrm>
            <a:off x="7114919" y="6060483"/>
            <a:ext cx="59007" cy="39355"/>
          </a:xfrm>
          <a:custGeom>
            <a:avLst/>
            <a:gdLst/>
            <a:ahLst/>
            <a:cxnLst/>
            <a:rect l="l" t="t" r="r" b="b"/>
            <a:pathLst>
              <a:path w="1150" h="767" extrusionOk="0">
                <a:moveTo>
                  <a:pt x="639" y="0"/>
                </a:moveTo>
                <a:lnTo>
                  <a:pt x="256" y="128"/>
                </a:lnTo>
                <a:lnTo>
                  <a:pt x="128" y="256"/>
                </a:lnTo>
                <a:lnTo>
                  <a:pt x="0" y="384"/>
                </a:lnTo>
                <a:lnTo>
                  <a:pt x="128" y="511"/>
                </a:lnTo>
                <a:lnTo>
                  <a:pt x="256" y="639"/>
                </a:lnTo>
                <a:lnTo>
                  <a:pt x="639" y="767"/>
                </a:lnTo>
                <a:lnTo>
                  <a:pt x="894" y="639"/>
                </a:lnTo>
                <a:lnTo>
                  <a:pt x="1150" y="511"/>
                </a:lnTo>
                <a:lnTo>
                  <a:pt x="1150" y="384"/>
                </a:lnTo>
                <a:lnTo>
                  <a:pt x="1150" y="256"/>
                </a:lnTo>
                <a:lnTo>
                  <a:pt x="894" y="128"/>
                </a:lnTo>
                <a:lnTo>
                  <a:pt x="639" y="0"/>
                </a:lnTo>
                <a:close/>
              </a:path>
            </a:pathLst>
          </a:custGeom>
          <a:solidFill>
            <a:srgbClr val="ABABAB"/>
          </a:solidFill>
          <a:ln>
            <a:noFill/>
          </a:ln>
        </p:spPr>
        <p:txBody>
          <a:bodyPr spcFirstLastPara="1" wrap="square" lIns="121900" tIns="121900" rIns="121900" bIns="121900" anchor="ctr" anchorCtr="0">
            <a:noAutofit/>
          </a:bodyPr>
          <a:lstStyle/>
          <a:p>
            <a:endParaRPr sz="2400"/>
          </a:p>
        </p:txBody>
      </p:sp>
      <p:sp>
        <p:nvSpPr>
          <p:cNvPr id="3437" name="Google Shape;3437;p36"/>
          <p:cNvSpPr/>
          <p:nvPr/>
        </p:nvSpPr>
        <p:spPr>
          <a:xfrm>
            <a:off x="7114919" y="6060483"/>
            <a:ext cx="59007" cy="39355"/>
          </a:xfrm>
          <a:custGeom>
            <a:avLst/>
            <a:gdLst/>
            <a:ahLst/>
            <a:cxnLst/>
            <a:rect l="l" t="t" r="r" b="b"/>
            <a:pathLst>
              <a:path w="1150" h="767" fill="none" extrusionOk="0">
                <a:moveTo>
                  <a:pt x="639" y="0"/>
                </a:moveTo>
                <a:lnTo>
                  <a:pt x="639" y="0"/>
                </a:lnTo>
                <a:lnTo>
                  <a:pt x="256" y="128"/>
                </a:lnTo>
                <a:lnTo>
                  <a:pt x="256" y="128"/>
                </a:lnTo>
                <a:lnTo>
                  <a:pt x="128" y="256"/>
                </a:lnTo>
                <a:lnTo>
                  <a:pt x="0" y="384"/>
                </a:lnTo>
                <a:lnTo>
                  <a:pt x="0" y="384"/>
                </a:lnTo>
                <a:lnTo>
                  <a:pt x="128" y="511"/>
                </a:lnTo>
                <a:lnTo>
                  <a:pt x="256" y="639"/>
                </a:lnTo>
                <a:lnTo>
                  <a:pt x="256" y="639"/>
                </a:lnTo>
                <a:lnTo>
                  <a:pt x="639" y="767"/>
                </a:lnTo>
                <a:lnTo>
                  <a:pt x="639" y="767"/>
                </a:lnTo>
                <a:lnTo>
                  <a:pt x="894" y="639"/>
                </a:lnTo>
                <a:lnTo>
                  <a:pt x="894" y="639"/>
                </a:lnTo>
                <a:lnTo>
                  <a:pt x="1150" y="511"/>
                </a:lnTo>
                <a:lnTo>
                  <a:pt x="1150" y="384"/>
                </a:lnTo>
                <a:lnTo>
                  <a:pt x="1150" y="384"/>
                </a:lnTo>
                <a:lnTo>
                  <a:pt x="1150" y="256"/>
                </a:lnTo>
                <a:lnTo>
                  <a:pt x="894" y="128"/>
                </a:lnTo>
                <a:lnTo>
                  <a:pt x="894" y="128"/>
                </a:lnTo>
                <a:lnTo>
                  <a:pt x="639" y="0"/>
                </a:lnTo>
              </a:path>
            </a:pathLst>
          </a:custGeom>
          <a:noFill/>
          <a:ln>
            <a:noFill/>
          </a:ln>
        </p:spPr>
        <p:txBody>
          <a:bodyPr spcFirstLastPara="1" wrap="square" lIns="121900" tIns="121900" rIns="121900" bIns="121900" anchor="ctr" anchorCtr="0">
            <a:noAutofit/>
          </a:bodyPr>
          <a:lstStyle/>
          <a:p>
            <a:endParaRPr sz="2400"/>
          </a:p>
        </p:txBody>
      </p:sp>
      <p:sp>
        <p:nvSpPr>
          <p:cNvPr id="3438" name="Google Shape;3438;p36"/>
          <p:cNvSpPr/>
          <p:nvPr/>
        </p:nvSpPr>
        <p:spPr>
          <a:xfrm>
            <a:off x="7121487" y="5962220"/>
            <a:ext cx="45871" cy="131045"/>
          </a:xfrm>
          <a:custGeom>
            <a:avLst/>
            <a:gdLst/>
            <a:ahLst/>
            <a:cxnLst/>
            <a:rect l="l" t="t" r="r" b="b"/>
            <a:pathLst>
              <a:path w="894" h="2554" extrusionOk="0">
                <a:moveTo>
                  <a:pt x="0" y="0"/>
                </a:moveTo>
                <a:lnTo>
                  <a:pt x="0" y="2299"/>
                </a:lnTo>
                <a:lnTo>
                  <a:pt x="128" y="2426"/>
                </a:lnTo>
                <a:lnTo>
                  <a:pt x="511" y="2554"/>
                </a:lnTo>
                <a:lnTo>
                  <a:pt x="766" y="2426"/>
                </a:lnTo>
                <a:lnTo>
                  <a:pt x="894" y="2299"/>
                </a:lnTo>
                <a:lnTo>
                  <a:pt x="894"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39" name="Google Shape;3439;p36"/>
          <p:cNvSpPr/>
          <p:nvPr/>
        </p:nvSpPr>
        <p:spPr>
          <a:xfrm>
            <a:off x="7121487" y="5949085"/>
            <a:ext cx="45871" cy="26271"/>
          </a:xfrm>
          <a:custGeom>
            <a:avLst/>
            <a:gdLst/>
            <a:ahLst/>
            <a:cxnLst/>
            <a:rect l="l" t="t" r="r" b="b"/>
            <a:pathLst>
              <a:path w="894" h="512" extrusionOk="0">
                <a:moveTo>
                  <a:pt x="511" y="1"/>
                </a:moveTo>
                <a:lnTo>
                  <a:pt x="128" y="128"/>
                </a:lnTo>
                <a:lnTo>
                  <a:pt x="0" y="256"/>
                </a:lnTo>
                <a:lnTo>
                  <a:pt x="128" y="511"/>
                </a:lnTo>
                <a:lnTo>
                  <a:pt x="766" y="511"/>
                </a:lnTo>
                <a:lnTo>
                  <a:pt x="894" y="256"/>
                </a:lnTo>
                <a:lnTo>
                  <a:pt x="766" y="128"/>
                </a:lnTo>
                <a:lnTo>
                  <a:pt x="511"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40" name="Google Shape;3440;p36"/>
          <p:cNvSpPr/>
          <p:nvPr/>
        </p:nvSpPr>
        <p:spPr>
          <a:xfrm>
            <a:off x="7128005" y="5942517"/>
            <a:ext cx="32839" cy="32839"/>
          </a:xfrm>
          <a:custGeom>
            <a:avLst/>
            <a:gdLst/>
            <a:ahLst/>
            <a:cxnLst/>
            <a:rect l="l" t="t" r="r" b="b"/>
            <a:pathLst>
              <a:path w="640" h="640" extrusionOk="0">
                <a:moveTo>
                  <a:pt x="1" y="1"/>
                </a:moveTo>
                <a:lnTo>
                  <a:pt x="1" y="384"/>
                </a:lnTo>
                <a:lnTo>
                  <a:pt x="129" y="512"/>
                </a:lnTo>
                <a:lnTo>
                  <a:pt x="384" y="639"/>
                </a:lnTo>
                <a:lnTo>
                  <a:pt x="512" y="512"/>
                </a:lnTo>
                <a:lnTo>
                  <a:pt x="639" y="384"/>
                </a:lnTo>
                <a:lnTo>
                  <a:pt x="639"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41" name="Google Shape;3441;p36"/>
          <p:cNvSpPr/>
          <p:nvPr/>
        </p:nvSpPr>
        <p:spPr>
          <a:xfrm>
            <a:off x="7128005" y="5936000"/>
            <a:ext cx="32839" cy="13136"/>
          </a:xfrm>
          <a:custGeom>
            <a:avLst/>
            <a:gdLst/>
            <a:ahLst/>
            <a:cxnLst/>
            <a:rect l="l" t="t" r="r" b="b"/>
            <a:pathLst>
              <a:path w="640" h="256" extrusionOk="0">
                <a:moveTo>
                  <a:pt x="129" y="0"/>
                </a:moveTo>
                <a:lnTo>
                  <a:pt x="1" y="128"/>
                </a:lnTo>
                <a:lnTo>
                  <a:pt x="129" y="256"/>
                </a:lnTo>
                <a:lnTo>
                  <a:pt x="512" y="256"/>
                </a:lnTo>
                <a:lnTo>
                  <a:pt x="639" y="128"/>
                </a:lnTo>
                <a:lnTo>
                  <a:pt x="512"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42" name="Google Shape;3442;p36"/>
          <p:cNvSpPr/>
          <p:nvPr/>
        </p:nvSpPr>
        <p:spPr>
          <a:xfrm>
            <a:off x="7134573" y="5601803"/>
            <a:ext cx="19703" cy="347317"/>
          </a:xfrm>
          <a:custGeom>
            <a:avLst/>
            <a:gdLst/>
            <a:ahLst/>
            <a:cxnLst/>
            <a:rect l="l" t="t" r="r" b="b"/>
            <a:pathLst>
              <a:path w="384" h="6769" extrusionOk="0">
                <a:moveTo>
                  <a:pt x="1" y="1"/>
                </a:moveTo>
                <a:lnTo>
                  <a:pt x="1" y="6641"/>
                </a:lnTo>
                <a:lnTo>
                  <a:pt x="128" y="6769"/>
                </a:lnTo>
                <a:lnTo>
                  <a:pt x="384" y="6769"/>
                </a:lnTo>
                <a:lnTo>
                  <a:pt x="384" y="6641"/>
                </a:lnTo>
                <a:lnTo>
                  <a:pt x="384"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43" name="Google Shape;3443;p36"/>
          <p:cNvSpPr/>
          <p:nvPr/>
        </p:nvSpPr>
        <p:spPr>
          <a:xfrm>
            <a:off x="7134573" y="5595236"/>
            <a:ext cx="19703" cy="13187"/>
          </a:xfrm>
          <a:custGeom>
            <a:avLst/>
            <a:gdLst/>
            <a:ahLst/>
            <a:cxnLst/>
            <a:rect l="l" t="t" r="r" b="b"/>
            <a:pathLst>
              <a:path w="384" h="257" extrusionOk="0">
                <a:moveTo>
                  <a:pt x="128" y="1"/>
                </a:moveTo>
                <a:lnTo>
                  <a:pt x="1" y="129"/>
                </a:lnTo>
                <a:lnTo>
                  <a:pt x="128" y="256"/>
                </a:lnTo>
                <a:lnTo>
                  <a:pt x="384" y="256"/>
                </a:lnTo>
                <a:lnTo>
                  <a:pt x="384" y="129"/>
                </a:lnTo>
                <a:lnTo>
                  <a:pt x="384" y="1"/>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44" name="Google Shape;3444;p36"/>
          <p:cNvSpPr/>
          <p:nvPr/>
        </p:nvSpPr>
        <p:spPr>
          <a:xfrm>
            <a:off x="7114919" y="5555931"/>
            <a:ext cx="65575" cy="65575"/>
          </a:xfrm>
          <a:custGeom>
            <a:avLst/>
            <a:gdLst/>
            <a:ahLst/>
            <a:cxnLst/>
            <a:rect l="l" t="t" r="r" b="b"/>
            <a:pathLst>
              <a:path w="1278" h="1278" extrusionOk="0">
                <a:moveTo>
                  <a:pt x="0" y="1"/>
                </a:moveTo>
                <a:lnTo>
                  <a:pt x="894" y="1278"/>
                </a:lnTo>
                <a:lnTo>
                  <a:pt x="1277" y="1150"/>
                </a:lnTo>
                <a:lnTo>
                  <a:pt x="1277" y="384"/>
                </a:lnTo>
                <a:lnTo>
                  <a:pt x="0" y="1"/>
                </a:lnTo>
                <a:close/>
              </a:path>
            </a:pathLst>
          </a:custGeom>
          <a:solidFill>
            <a:srgbClr val="121214"/>
          </a:solidFill>
          <a:ln>
            <a:noFill/>
          </a:ln>
        </p:spPr>
        <p:txBody>
          <a:bodyPr spcFirstLastPara="1" wrap="square" lIns="121900" tIns="121900" rIns="121900" bIns="121900" anchor="ctr" anchorCtr="0">
            <a:noAutofit/>
          </a:bodyPr>
          <a:lstStyle/>
          <a:p>
            <a:endParaRPr sz="2400"/>
          </a:p>
        </p:txBody>
      </p:sp>
      <p:sp>
        <p:nvSpPr>
          <p:cNvPr id="3445" name="Google Shape;3445;p36"/>
          <p:cNvSpPr/>
          <p:nvPr/>
        </p:nvSpPr>
        <p:spPr>
          <a:xfrm>
            <a:off x="7114919" y="5555931"/>
            <a:ext cx="45923" cy="65575"/>
          </a:xfrm>
          <a:custGeom>
            <a:avLst/>
            <a:gdLst/>
            <a:ahLst/>
            <a:cxnLst/>
            <a:rect l="l" t="t" r="r" b="b"/>
            <a:pathLst>
              <a:path w="895" h="1278" extrusionOk="0">
                <a:moveTo>
                  <a:pt x="0" y="1"/>
                </a:moveTo>
                <a:lnTo>
                  <a:pt x="0" y="767"/>
                </a:lnTo>
                <a:lnTo>
                  <a:pt x="894" y="1278"/>
                </a:lnTo>
                <a:lnTo>
                  <a:pt x="894" y="639"/>
                </a:lnTo>
                <a:lnTo>
                  <a:pt x="0" y="1"/>
                </a:lnTo>
                <a:close/>
              </a:path>
            </a:pathLst>
          </a:custGeom>
          <a:solidFill>
            <a:srgbClr val="303033"/>
          </a:solidFill>
          <a:ln>
            <a:noFill/>
          </a:ln>
        </p:spPr>
        <p:txBody>
          <a:bodyPr spcFirstLastPara="1" wrap="square" lIns="121900" tIns="121900" rIns="121900" bIns="121900" anchor="ctr" anchorCtr="0">
            <a:noAutofit/>
          </a:bodyPr>
          <a:lstStyle/>
          <a:p>
            <a:endParaRPr sz="2400"/>
          </a:p>
        </p:txBody>
      </p:sp>
      <p:sp>
        <p:nvSpPr>
          <p:cNvPr id="3446" name="Google Shape;3446;p36"/>
          <p:cNvSpPr/>
          <p:nvPr/>
        </p:nvSpPr>
        <p:spPr>
          <a:xfrm>
            <a:off x="7114919" y="5549413"/>
            <a:ext cx="65575" cy="39355"/>
          </a:xfrm>
          <a:custGeom>
            <a:avLst/>
            <a:gdLst/>
            <a:ahLst/>
            <a:cxnLst/>
            <a:rect l="l" t="t" r="r" b="b"/>
            <a:pathLst>
              <a:path w="1278" h="767" extrusionOk="0">
                <a:moveTo>
                  <a:pt x="384" y="0"/>
                </a:moveTo>
                <a:lnTo>
                  <a:pt x="0" y="128"/>
                </a:lnTo>
                <a:lnTo>
                  <a:pt x="894" y="766"/>
                </a:lnTo>
                <a:lnTo>
                  <a:pt x="1277" y="511"/>
                </a:lnTo>
                <a:lnTo>
                  <a:pt x="384" y="0"/>
                </a:lnTo>
                <a:close/>
              </a:path>
            </a:pathLst>
          </a:custGeom>
          <a:solidFill>
            <a:srgbClr val="535359"/>
          </a:solidFill>
          <a:ln>
            <a:noFill/>
          </a:ln>
        </p:spPr>
        <p:txBody>
          <a:bodyPr spcFirstLastPara="1" wrap="square" lIns="121900" tIns="121900" rIns="121900" bIns="121900" anchor="ctr" anchorCtr="0">
            <a:noAutofit/>
          </a:bodyPr>
          <a:lstStyle/>
          <a:p>
            <a:endParaRPr sz="2400"/>
          </a:p>
        </p:txBody>
      </p:sp>
      <p:sp>
        <p:nvSpPr>
          <p:cNvPr id="3447" name="Google Shape;3447;p36"/>
          <p:cNvSpPr/>
          <p:nvPr/>
        </p:nvSpPr>
        <p:spPr>
          <a:xfrm>
            <a:off x="7219751" y="5326616"/>
            <a:ext cx="52491" cy="39355"/>
          </a:xfrm>
          <a:custGeom>
            <a:avLst/>
            <a:gdLst/>
            <a:ahLst/>
            <a:cxnLst/>
            <a:rect l="l" t="t" r="r" b="b"/>
            <a:pathLst>
              <a:path w="1023" h="767" extrusionOk="0">
                <a:moveTo>
                  <a:pt x="256" y="0"/>
                </a:moveTo>
                <a:lnTo>
                  <a:pt x="1" y="767"/>
                </a:lnTo>
                <a:lnTo>
                  <a:pt x="1022" y="639"/>
                </a:lnTo>
                <a:lnTo>
                  <a:pt x="1022" y="511"/>
                </a:lnTo>
                <a:lnTo>
                  <a:pt x="256" y="0"/>
                </a:lnTo>
                <a:close/>
              </a:path>
            </a:pathLst>
          </a:custGeom>
          <a:solidFill>
            <a:srgbClr val="944F00"/>
          </a:solidFill>
          <a:ln>
            <a:noFill/>
          </a:ln>
        </p:spPr>
        <p:txBody>
          <a:bodyPr spcFirstLastPara="1" wrap="square" lIns="121900" tIns="121900" rIns="121900" bIns="121900" anchor="ctr" anchorCtr="0">
            <a:noAutofit/>
          </a:bodyPr>
          <a:lstStyle/>
          <a:p>
            <a:endParaRPr sz="2400"/>
          </a:p>
        </p:txBody>
      </p:sp>
      <p:sp>
        <p:nvSpPr>
          <p:cNvPr id="3448" name="Google Shape;3448;p36"/>
          <p:cNvSpPr/>
          <p:nvPr/>
        </p:nvSpPr>
        <p:spPr>
          <a:xfrm>
            <a:off x="7232835" y="5287311"/>
            <a:ext cx="52491" cy="52439"/>
          </a:xfrm>
          <a:custGeom>
            <a:avLst/>
            <a:gdLst/>
            <a:ahLst/>
            <a:cxnLst/>
            <a:rect l="l" t="t" r="r" b="b"/>
            <a:pathLst>
              <a:path w="1023" h="1022" extrusionOk="0">
                <a:moveTo>
                  <a:pt x="256" y="0"/>
                </a:moveTo>
                <a:lnTo>
                  <a:pt x="1" y="511"/>
                </a:lnTo>
                <a:lnTo>
                  <a:pt x="895" y="1022"/>
                </a:lnTo>
                <a:lnTo>
                  <a:pt x="1023" y="766"/>
                </a:lnTo>
                <a:lnTo>
                  <a:pt x="767" y="0"/>
                </a:lnTo>
                <a:close/>
              </a:path>
            </a:pathLst>
          </a:custGeom>
          <a:solidFill>
            <a:srgbClr val="603913"/>
          </a:solidFill>
          <a:ln>
            <a:noFill/>
          </a:ln>
        </p:spPr>
        <p:txBody>
          <a:bodyPr spcFirstLastPara="1" wrap="square" lIns="121900" tIns="121900" rIns="121900" bIns="121900" anchor="ctr" anchorCtr="0">
            <a:noAutofit/>
          </a:bodyPr>
          <a:lstStyle/>
          <a:p>
            <a:endParaRPr sz="2400"/>
          </a:p>
        </p:txBody>
      </p:sp>
      <p:sp>
        <p:nvSpPr>
          <p:cNvPr id="3449" name="Google Shape;3449;p36"/>
          <p:cNvSpPr/>
          <p:nvPr/>
        </p:nvSpPr>
        <p:spPr>
          <a:xfrm>
            <a:off x="7213183" y="5431447"/>
            <a:ext cx="45923" cy="39355"/>
          </a:xfrm>
          <a:custGeom>
            <a:avLst/>
            <a:gdLst/>
            <a:ahLst/>
            <a:cxnLst/>
            <a:rect l="l" t="t" r="r" b="b"/>
            <a:pathLst>
              <a:path w="895" h="767" extrusionOk="0">
                <a:moveTo>
                  <a:pt x="895" y="1"/>
                </a:moveTo>
                <a:lnTo>
                  <a:pt x="1" y="128"/>
                </a:lnTo>
                <a:lnTo>
                  <a:pt x="1" y="639"/>
                </a:lnTo>
                <a:lnTo>
                  <a:pt x="767" y="767"/>
                </a:lnTo>
                <a:lnTo>
                  <a:pt x="895" y="1"/>
                </a:lnTo>
                <a:close/>
              </a:path>
            </a:pathLst>
          </a:custGeom>
          <a:solidFill>
            <a:srgbClr val="603913"/>
          </a:solidFill>
          <a:ln>
            <a:noFill/>
          </a:ln>
        </p:spPr>
        <p:txBody>
          <a:bodyPr spcFirstLastPara="1" wrap="square" lIns="121900" tIns="121900" rIns="121900" bIns="121900" anchor="ctr" anchorCtr="0">
            <a:noAutofit/>
          </a:bodyPr>
          <a:lstStyle/>
          <a:p>
            <a:endParaRPr sz="2400"/>
          </a:p>
        </p:txBody>
      </p:sp>
      <p:sp>
        <p:nvSpPr>
          <p:cNvPr id="3450" name="Google Shape;3450;p36"/>
          <p:cNvSpPr/>
          <p:nvPr/>
        </p:nvSpPr>
        <p:spPr>
          <a:xfrm>
            <a:off x="7160793" y="5424879"/>
            <a:ext cx="85225" cy="124581"/>
          </a:xfrm>
          <a:custGeom>
            <a:avLst/>
            <a:gdLst/>
            <a:ahLst/>
            <a:cxnLst/>
            <a:rect l="l" t="t" r="r" b="b"/>
            <a:pathLst>
              <a:path w="1661" h="2428" extrusionOk="0">
                <a:moveTo>
                  <a:pt x="383" y="1"/>
                </a:moveTo>
                <a:lnTo>
                  <a:pt x="0" y="2427"/>
                </a:lnTo>
                <a:lnTo>
                  <a:pt x="766" y="2427"/>
                </a:lnTo>
                <a:lnTo>
                  <a:pt x="1660" y="895"/>
                </a:lnTo>
                <a:lnTo>
                  <a:pt x="1660" y="767"/>
                </a:lnTo>
                <a:lnTo>
                  <a:pt x="383" y="1"/>
                </a:lnTo>
                <a:close/>
              </a:path>
            </a:pathLst>
          </a:custGeom>
          <a:solidFill>
            <a:srgbClr val="7A4100"/>
          </a:solidFill>
          <a:ln>
            <a:noFill/>
          </a:ln>
        </p:spPr>
        <p:txBody>
          <a:bodyPr spcFirstLastPara="1" wrap="square" lIns="121900" tIns="121900" rIns="121900" bIns="121900" anchor="ctr" anchorCtr="0">
            <a:noAutofit/>
          </a:bodyPr>
          <a:lstStyle/>
          <a:p>
            <a:endParaRPr sz="2400"/>
          </a:p>
        </p:txBody>
      </p:sp>
      <p:sp>
        <p:nvSpPr>
          <p:cNvPr id="3451" name="Google Shape;3451;p36"/>
          <p:cNvSpPr/>
          <p:nvPr/>
        </p:nvSpPr>
        <p:spPr>
          <a:xfrm>
            <a:off x="7101836" y="5208650"/>
            <a:ext cx="163833" cy="386621"/>
          </a:xfrm>
          <a:custGeom>
            <a:avLst/>
            <a:gdLst/>
            <a:ahLst/>
            <a:cxnLst/>
            <a:rect l="l" t="t" r="r" b="b"/>
            <a:pathLst>
              <a:path w="3193" h="7535" extrusionOk="0">
                <a:moveTo>
                  <a:pt x="1915" y="1"/>
                </a:moveTo>
                <a:lnTo>
                  <a:pt x="1277" y="1150"/>
                </a:lnTo>
                <a:lnTo>
                  <a:pt x="894" y="2299"/>
                </a:lnTo>
                <a:lnTo>
                  <a:pt x="511" y="3449"/>
                </a:lnTo>
                <a:lnTo>
                  <a:pt x="255" y="4470"/>
                </a:lnTo>
                <a:lnTo>
                  <a:pt x="0" y="6130"/>
                </a:lnTo>
                <a:lnTo>
                  <a:pt x="0" y="6769"/>
                </a:lnTo>
                <a:lnTo>
                  <a:pt x="1149" y="7535"/>
                </a:lnTo>
                <a:lnTo>
                  <a:pt x="1788" y="4087"/>
                </a:lnTo>
                <a:lnTo>
                  <a:pt x="2554" y="2299"/>
                </a:lnTo>
                <a:lnTo>
                  <a:pt x="3192" y="767"/>
                </a:lnTo>
                <a:lnTo>
                  <a:pt x="2171" y="129"/>
                </a:lnTo>
                <a:lnTo>
                  <a:pt x="1915"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52" name="Google Shape;3452;p36"/>
          <p:cNvSpPr/>
          <p:nvPr/>
        </p:nvSpPr>
        <p:spPr>
          <a:xfrm>
            <a:off x="7200098" y="5208649"/>
            <a:ext cx="72141" cy="45923"/>
          </a:xfrm>
          <a:custGeom>
            <a:avLst/>
            <a:gdLst/>
            <a:ahLst/>
            <a:cxnLst/>
            <a:rect l="l" t="t" r="r" b="b"/>
            <a:pathLst>
              <a:path w="1406" h="895" extrusionOk="0">
                <a:moveTo>
                  <a:pt x="0" y="1"/>
                </a:moveTo>
                <a:lnTo>
                  <a:pt x="1277" y="767"/>
                </a:lnTo>
                <a:lnTo>
                  <a:pt x="1277" y="895"/>
                </a:lnTo>
                <a:lnTo>
                  <a:pt x="1405" y="767"/>
                </a:lnTo>
                <a:lnTo>
                  <a:pt x="256" y="129"/>
                </a:lnTo>
                <a:lnTo>
                  <a:pt x="0" y="1"/>
                </a:lnTo>
                <a:close/>
              </a:path>
            </a:pathLst>
          </a:custGeom>
          <a:solidFill>
            <a:srgbClr val="FA8838"/>
          </a:solidFill>
          <a:ln>
            <a:noFill/>
          </a:ln>
        </p:spPr>
        <p:txBody>
          <a:bodyPr spcFirstLastPara="1" wrap="square" lIns="121900" tIns="121900" rIns="121900" bIns="121900" anchor="ctr" anchorCtr="0">
            <a:noAutofit/>
          </a:bodyPr>
          <a:lstStyle/>
          <a:p>
            <a:endParaRPr sz="2400"/>
          </a:p>
        </p:txBody>
      </p:sp>
      <p:sp>
        <p:nvSpPr>
          <p:cNvPr id="3453" name="Google Shape;3453;p36"/>
          <p:cNvSpPr/>
          <p:nvPr/>
        </p:nvSpPr>
        <p:spPr>
          <a:xfrm>
            <a:off x="7226319" y="5313532"/>
            <a:ext cx="52439" cy="39355"/>
          </a:xfrm>
          <a:custGeom>
            <a:avLst/>
            <a:gdLst/>
            <a:ahLst/>
            <a:cxnLst/>
            <a:rect l="l" t="t" r="r" b="b"/>
            <a:pathLst>
              <a:path w="1022" h="767" extrusionOk="0">
                <a:moveTo>
                  <a:pt x="256" y="0"/>
                </a:moveTo>
                <a:lnTo>
                  <a:pt x="0" y="383"/>
                </a:lnTo>
                <a:lnTo>
                  <a:pt x="766" y="766"/>
                </a:lnTo>
                <a:lnTo>
                  <a:pt x="894" y="766"/>
                </a:lnTo>
                <a:lnTo>
                  <a:pt x="1022" y="639"/>
                </a:lnTo>
                <a:lnTo>
                  <a:pt x="894" y="383"/>
                </a:lnTo>
                <a:lnTo>
                  <a:pt x="256" y="0"/>
                </a:lnTo>
                <a:close/>
              </a:path>
            </a:pathLst>
          </a:custGeom>
          <a:solidFill>
            <a:srgbClr val="7A4100"/>
          </a:solidFill>
          <a:ln>
            <a:noFill/>
          </a:ln>
        </p:spPr>
        <p:txBody>
          <a:bodyPr spcFirstLastPara="1" wrap="square" lIns="121900" tIns="121900" rIns="121900" bIns="121900" anchor="ctr" anchorCtr="0">
            <a:noAutofit/>
          </a:bodyPr>
          <a:lstStyle/>
          <a:p>
            <a:endParaRPr sz="2400"/>
          </a:p>
        </p:txBody>
      </p:sp>
      <p:sp>
        <p:nvSpPr>
          <p:cNvPr id="3454" name="Google Shape;3454;p36"/>
          <p:cNvSpPr/>
          <p:nvPr/>
        </p:nvSpPr>
        <p:spPr>
          <a:xfrm>
            <a:off x="7160792" y="5248005"/>
            <a:ext cx="137613" cy="347267"/>
          </a:xfrm>
          <a:custGeom>
            <a:avLst/>
            <a:gdLst/>
            <a:ahLst/>
            <a:cxnLst/>
            <a:rect l="l" t="t" r="r" b="b"/>
            <a:pathLst>
              <a:path w="2682" h="6768" extrusionOk="0">
                <a:moveTo>
                  <a:pt x="2043" y="894"/>
                </a:moveTo>
                <a:lnTo>
                  <a:pt x="2171" y="1660"/>
                </a:lnTo>
                <a:lnTo>
                  <a:pt x="2043" y="2043"/>
                </a:lnTo>
                <a:lnTo>
                  <a:pt x="1150" y="2171"/>
                </a:lnTo>
                <a:lnTo>
                  <a:pt x="1150" y="2171"/>
                </a:lnTo>
                <a:lnTo>
                  <a:pt x="1533" y="1405"/>
                </a:lnTo>
                <a:lnTo>
                  <a:pt x="1788" y="894"/>
                </a:lnTo>
                <a:close/>
                <a:moveTo>
                  <a:pt x="1788" y="3703"/>
                </a:moveTo>
                <a:lnTo>
                  <a:pt x="1660" y="4214"/>
                </a:lnTo>
                <a:lnTo>
                  <a:pt x="639" y="5619"/>
                </a:lnTo>
                <a:lnTo>
                  <a:pt x="383" y="5746"/>
                </a:lnTo>
                <a:lnTo>
                  <a:pt x="383" y="5108"/>
                </a:lnTo>
                <a:lnTo>
                  <a:pt x="639" y="3959"/>
                </a:lnTo>
                <a:lnTo>
                  <a:pt x="1788" y="3703"/>
                </a:lnTo>
                <a:close/>
                <a:moveTo>
                  <a:pt x="2043" y="0"/>
                </a:moveTo>
                <a:lnTo>
                  <a:pt x="1405" y="1022"/>
                </a:lnTo>
                <a:lnTo>
                  <a:pt x="894" y="2171"/>
                </a:lnTo>
                <a:lnTo>
                  <a:pt x="511" y="3320"/>
                </a:lnTo>
                <a:lnTo>
                  <a:pt x="256" y="4469"/>
                </a:lnTo>
                <a:lnTo>
                  <a:pt x="128" y="6130"/>
                </a:lnTo>
                <a:lnTo>
                  <a:pt x="0" y="6768"/>
                </a:lnTo>
                <a:lnTo>
                  <a:pt x="511" y="6513"/>
                </a:lnTo>
                <a:lnTo>
                  <a:pt x="2427" y="3320"/>
                </a:lnTo>
                <a:lnTo>
                  <a:pt x="2427" y="3320"/>
                </a:lnTo>
                <a:lnTo>
                  <a:pt x="1660" y="3448"/>
                </a:lnTo>
                <a:lnTo>
                  <a:pt x="2043" y="2299"/>
                </a:lnTo>
                <a:lnTo>
                  <a:pt x="2554" y="2171"/>
                </a:lnTo>
                <a:lnTo>
                  <a:pt x="2682" y="2043"/>
                </a:lnTo>
                <a:lnTo>
                  <a:pt x="2171"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55" name="Google Shape;3455;p36"/>
          <p:cNvSpPr/>
          <p:nvPr/>
        </p:nvSpPr>
        <p:spPr>
          <a:xfrm>
            <a:off x="7521161" y="3203626"/>
            <a:ext cx="1035281" cy="602841"/>
          </a:xfrm>
          <a:custGeom>
            <a:avLst/>
            <a:gdLst/>
            <a:ahLst/>
            <a:cxnLst/>
            <a:rect l="l" t="t" r="r" b="b"/>
            <a:pathLst>
              <a:path w="20177" h="11749" extrusionOk="0">
                <a:moveTo>
                  <a:pt x="19027" y="1"/>
                </a:moveTo>
                <a:lnTo>
                  <a:pt x="18644" y="128"/>
                </a:lnTo>
                <a:lnTo>
                  <a:pt x="256" y="10855"/>
                </a:lnTo>
                <a:lnTo>
                  <a:pt x="128" y="10983"/>
                </a:lnTo>
                <a:lnTo>
                  <a:pt x="1" y="11110"/>
                </a:lnTo>
                <a:lnTo>
                  <a:pt x="128" y="11366"/>
                </a:lnTo>
                <a:lnTo>
                  <a:pt x="256" y="11493"/>
                </a:lnTo>
                <a:lnTo>
                  <a:pt x="639" y="11621"/>
                </a:lnTo>
                <a:lnTo>
                  <a:pt x="894" y="11749"/>
                </a:lnTo>
                <a:lnTo>
                  <a:pt x="1278" y="11621"/>
                </a:lnTo>
                <a:lnTo>
                  <a:pt x="1533" y="11493"/>
                </a:lnTo>
                <a:lnTo>
                  <a:pt x="19921" y="895"/>
                </a:lnTo>
                <a:lnTo>
                  <a:pt x="20177" y="767"/>
                </a:lnTo>
                <a:lnTo>
                  <a:pt x="20177" y="512"/>
                </a:lnTo>
                <a:lnTo>
                  <a:pt x="20177" y="384"/>
                </a:lnTo>
                <a:lnTo>
                  <a:pt x="19921" y="128"/>
                </a:lnTo>
                <a:lnTo>
                  <a:pt x="19666"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56" name="Google Shape;3456;p36"/>
          <p:cNvSpPr/>
          <p:nvPr/>
        </p:nvSpPr>
        <p:spPr>
          <a:xfrm>
            <a:off x="8464692" y="3151236"/>
            <a:ext cx="78709" cy="104877"/>
          </a:xfrm>
          <a:custGeom>
            <a:avLst/>
            <a:gdLst/>
            <a:ahLst/>
            <a:cxnLst/>
            <a:rect l="l" t="t" r="r" b="b"/>
            <a:pathLst>
              <a:path w="1534" h="2044" extrusionOk="0">
                <a:moveTo>
                  <a:pt x="256" y="0"/>
                </a:moveTo>
                <a:lnTo>
                  <a:pt x="1" y="256"/>
                </a:lnTo>
                <a:lnTo>
                  <a:pt x="1022" y="2043"/>
                </a:lnTo>
                <a:lnTo>
                  <a:pt x="1278" y="1916"/>
                </a:lnTo>
                <a:lnTo>
                  <a:pt x="1406" y="1660"/>
                </a:lnTo>
                <a:lnTo>
                  <a:pt x="1533" y="1405"/>
                </a:lnTo>
                <a:lnTo>
                  <a:pt x="1406" y="1022"/>
                </a:lnTo>
                <a:lnTo>
                  <a:pt x="1278" y="639"/>
                </a:lnTo>
                <a:lnTo>
                  <a:pt x="1022" y="383"/>
                </a:lnTo>
                <a:lnTo>
                  <a:pt x="767" y="128"/>
                </a:lnTo>
                <a:lnTo>
                  <a:pt x="512"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457" name="Google Shape;3457;p36"/>
          <p:cNvSpPr/>
          <p:nvPr/>
        </p:nvSpPr>
        <p:spPr>
          <a:xfrm>
            <a:off x="8451608" y="3157753"/>
            <a:ext cx="78659" cy="98361"/>
          </a:xfrm>
          <a:custGeom>
            <a:avLst/>
            <a:gdLst/>
            <a:ahLst/>
            <a:cxnLst/>
            <a:rect l="l" t="t" r="r" b="b"/>
            <a:pathLst>
              <a:path w="1533" h="1917" extrusionOk="0">
                <a:moveTo>
                  <a:pt x="384" y="1"/>
                </a:moveTo>
                <a:lnTo>
                  <a:pt x="256" y="129"/>
                </a:lnTo>
                <a:lnTo>
                  <a:pt x="1" y="256"/>
                </a:lnTo>
                <a:lnTo>
                  <a:pt x="1" y="512"/>
                </a:lnTo>
                <a:lnTo>
                  <a:pt x="1" y="895"/>
                </a:lnTo>
                <a:lnTo>
                  <a:pt x="256" y="1278"/>
                </a:lnTo>
                <a:lnTo>
                  <a:pt x="384" y="1661"/>
                </a:lnTo>
                <a:lnTo>
                  <a:pt x="767" y="1916"/>
                </a:lnTo>
                <a:lnTo>
                  <a:pt x="1277" y="1916"/>
                </a:lnTo>
                <a:lnTo>
                  <a:pt x="1405" y="1789"/>
                </a:lnTo>
                <a:lnTo>
                  <a:pt x="1533" y="1406"/>
                </a:lnTo>
                <a:lnTo>
                  <a:pt x="1405" y="1022"/>
                </a:lnTo>
                <a:lnTo>
                  <a:pt x="1277" y="639"/>
                </a:lnTo>
                <a:lnTo>
                  <a:pt x="1022" y="384"/>
                </a:lnTo>
                <a:lnTo>
                  <a:pt x="767" y="129"/>
                </a:lnTo>
                <a:lnTo>
                  <a:pt x="384"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458" name="Google Shape;3458;p36"/>
          <p:cNvSpPr/>
          <p:nvPr/>
        </p:nvSpPr>
        <p:spPr>
          <a:xfrm>
            <a:off x="8104325" y="3039837"/>
            <a:ext cx="412840" cy="275227"/>
          </a:xfrm>
          <a:custGeom>
            <a:avLst/>
            <a:gdLst/>
            <a:ahLst/>
            <a:cxnLst/>
            <a:rect l="l" t="t" r="r" b="b"/>
            <a:pathLst>
              <a:path w="8046" h="5364" extrusionOk="0">
                <a:moveTo>
                  <a:pt x="3065" y="0"/>
                </a:moveTo>
                <a:lnTo>
                  <a:pt x="2427" y="128"/>
                </a:lnTo>
                <a:lnTo>
                  <a:pt x="1916" y="383"/>
                </a:lnTo>
                <a:lnTo>
                  <a:pt x="511" y="1150"/>
                </a:lnTo>
                <a:lnTo>
                  <a:pt x="256" y="1405"/>
                </a:lnTo>
                <a:lnTo>
                  <a:pt x="128" y="1660"/>
                </a:lnTo>
                <a:lnTo>
                  <a:pt x="1" y="2043"/>
                </a:lnTo>
                <a:lnTo>
                  <a:pt x="128" y="2427"/>
                </a:lnTo>
                <a:lnTo>
                  <a:pt x="384" y="2682"/>
                </a:lnTo>
                <a:lnTo>
                  <a:pt x="767" y="2810"/>
                </a:lnTo>
                <a:lnTo>
                  <a:pt x="1022" y="2810"/>
                </a:lnTo>
                <a:lnTo>
                  <a:pt x="1405" y="2682"/>
                </a:lnTo>
                <a:lnTo>
                  <a:pt x="2810" y="1916"/>
                </a:lnTo>
                <a:lnTo>
                  <a:pt x="3065" y="1788"/>
                </a:lnTo>
                <a:lnTo>
                  <a:pt x="3193" y="2171"/>
                </a:lnTo>
                <a:lnTo>
                  <a:pt x="3193" y="3193"/>
                </a:lnTo>
                <a:lnTo>
                  <a:pt x="3193" y="3831"/>
                </a:lnTo>
                <a:lnTo>
                  <a:pt x="3448" y="4342"/>
                </a:lnTo>
                <a:lnTo>
                  <a:pt x="3704" y="4853"/>
                </a:lnTo>
                <a:lnTo>
                  <a:pt x="4215" y="5108"/>
                </a:lnTo>
                <a:lnTo>
                  <a:pt x="4598" y="5364"/>
                </a:lnTo>
                <a:lnTo>
                  <a:pt x="5619" y="5364"/>
                </a:lnTo>
                <a:lnTo>
                  <a:pt x="6258" y="5108"/>
                </a:lnTo>
                <a:lnTo>
                  <a:pt x="7918" y="4087"/>
                </a:lnTo>
                <a:lnTo>
                  <a:pt x="8045" y="3959"/>
                </a:lnTo>
                <a:lnTo>
                  <a:pt x="8045" y="3704"/>
                </a:lnTo>
                <a:lnTo>
                  <a:pt x="8045" y="3320"/>
                </a:lnTo>
                <a:lnTo>
                  <a:pt x="7918" y="3065"/>
                </a:lnTo>
                <a:lnTo>
                  <a:pt x="7662" y="2810"/>
                </a:lnTo>
                <a:lnTo>
                  <a:pt x="7407" y="2554"/>
                </a:lnTo>
                <a:lnTo>
                  <a:pt x="7024" y="2554"/>
                </a:lnTo>
                <a:lnTo>
                  <a:pt x="5364" y="3448"/>
                </a:lnTo>
                <a:lnTo>
                  <a:pt x="5108" y="3576"/>
                </a:lnTo>
                <a:lnTo>
                  <a:pt x="4981" y="3193"/>
                </a:lnTo>
                <a:lnTo>
                  <a:pt x="4981" y="2171"/>
                </a:lnTo>
                <a:lnTo>
                  <a:pt x="4981" y="1533"/>
                </a:lnTo>
                <a:lnTo>
                  <a:pt x="4725" y="1022"/>
                </a:lnTo>
                <a:lnTo>
                  <a:pt x="4470" y="511"/>
                </a:lnTo>
                <a:lnTo>
                  <a:pt x="4087" y="256"/>
                </a:lnTo>
                <a:lnTo>
                  <a:pt x="3576"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59" name="Google Shape;3459;p36"/>
          <p:cNvSpPr/>
          <p:nvPr/>
        </p:nvSpPr>
        <p:spPr>
          <a:xfrm>
            <a:off x="8104325" y="3092228"/>
            <a:ext cx="78659" cy="104929"/>
          </a:xfrm>
          <a:custGeom>
            <a:avLst/>
            <a:gdLst/>
            <a:ahLst/>
            <a:cxnLst/>
            <a:rect l="l" t="t" r="r" b="b"/>
            <a:pathLst>
              <a:path w="1533" h="2045" extrusionOk="0">
                <a:moveTo>
                  <a:pt x="511" y="1"/>
                </a:moveTo>
                <a:lnTo>
                  <a:pt x="256" y="129"/>
                </a:lnTo>
                <a:lnTo>
                  <a:pt x="1" y="256"/>
                </a:lnTo>
                <a:lnTo>
                  <a:pt x="1022" y="2044"/>
                </a:lnTo>
                <a:lnTo>
                  <a:pt x="1278" y="1916"/>
                </a:lnTo>
                <a:lnTo>
                  <a:pt x="1405" y="1661"/>
                </a:lnTo>
                <a:lnTo>
                  <a:pt x="1533" y="1406"/>
                </a:lnTo>
                <a:lnTo>
                  <a:pt x="1405" y="1022"/>
                </a:lnTo>
                <a:lnTo>
                  <a:pt x="1278" y="639"/>
                </a:lnTo>
                <a:lnTo>
                  <a:pt x="1022" y="384"/>
                </a:lnTo>
                <a:lnTo>
                  <a:pt x="767" y="129"/>
                </a:lnTo>
                <a:lnTo>
                  <a:pt x="511"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460" name="Google Shape;3460;p36"/>
          <p:cNvSpPr/>
          <p:nvPr/>
        </p:nvSpPr>
        <p:spPr>
          <a:xfrm>
            <a:off x="8091241" y="3105363"/>
            <a:ext cx="78659" cy="98309"/>
          </a:xfrm>
          <a:custGeom>
            <a:avLst/>
            <a:gdLst/>
            <a:ahLst/>
            <a:cxnLst/>
            <a:rect l="l" t="t" r="r" b="b"/>
            <a:pathLst>
              <a:path w="1533" h="1916" extrusionOk="0">
                <a:moveTo>
                  <a:pt x="256" y="0"/>
                </a:moveTo>
                <a:lnTo>
                  <a:pt x="0" y="128"/>
                </a:lnTo>
                <a:lnTo>
                  <a:pt x="0" y="511"/>
                </a:lnTo>
                <a:lnTo>
                  <a:pt x="0" y="894"/>
                </a:lnTo>
                <a:lnTo>
                  <a:pt x="256" y="1150"/>
                </a:lnTo>
                <a:lnTo>
                  <a:pt x="511" y="1533"/>
                </a:lnTo>
                <a:lnTo>
                  <a:pt x="766" y="1788"/>
                </a:lnTo>
                <a:lnTo>
                  <a:pt x="1022" y="1916"/>
                </a:lnTo>
                <a:lnTo>
                  <a:pt x="1277" y="1788"/>
                </a:lnTo>
                <a:lnTo>
                  <a:pt x="1405" y="1660"/>
                </a:lnTo>
                <a:lnTo>
                  <a:pt x="1533" y="1277"/>
                </a:lnTo>
                <a:lnTo>
                  <a:pt x="1405" y="894"/>
                </a:lnTo>
                <a:lnTo>
                  <a:pt x="1277" y="639"/>
                </a:lnTo>
                <a:lnTo>
                  <a:pt x="1022" y="256"/>
                </a:lnTo>
                <a:lnTo>
                  <a:pt x="766"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461" name="Google Shape;3461;p36"/>
          <p:cNvSpPr/>
          <p:nvPr/>
        </p:nvSpPr>
        <p:spPr>
          <a:xfrm>
            <a:off x="7894663" y="3072574"/>
            <a:ext cx="294879" cy="262143"/>
          </a:xfrm>
          <a:custGeom>
            <a:avLst/>
            <a:gdLst/>
            <a:ahLst/>
            <a:cxnLst/>
            <a:rect l="l" t="t" r="r" b="b"/>
            <a:pathLst>
              <a:path w="5747" h="5109" extrusionOk="0">
                <a:moveTo>
                  <a:pt x="4214" y="1"/>
                </a:moveTo>
                <a:lnTo>
                  <a:pt x="3959" y="129"/>
                </a:lnTo>
                <a:lnTo>
                  <a:pt x="0" y="2427"/>
                </a:lnTo>
                <a:lnTo>
                  <a:pt x="1405" y="5109"/>
                </a:lnTo>
                <a:lnTo>
                  <a:pt x="5491" y="2810"/>
                </a:lnTo>
                <a:lnTo>
                  <a:pt x="5747" y="2555"/>
                </a:lnTo>
                <a:lnTo>
                  <a:pt x="5747" y="2044"/>
                </a:lnTo>
                <a:lnTo>
                  <a:pt x="5619" y="1533"/>
                </a:lnTo>
                <a:lnTo>
                  <a:pt x="5491" y="1022"/>
                </a:lnTo>
                <a:lnTo>
                  <a:pt x="5108" y="512"/>
                </a:lnTo>
                <a:lnTo>
                  <a:pt x="4725" y="129"/>
                </a:lnTo>
                <a:lnTo>
                  <a:pt x="4214" y="1"/>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62" name="Google Shape;3462;p36"/>
          <p:cNvSpPr/>
          <p:nvPr/>
        </p:nvSpPr>
        <p:spPr>
          <a:xfrm>
            <a:off x="7875011" y="3197108"/>
            <a:ext cx="111445" cy="137613"/>
          </a:xfrm>
          <a:custGeom>
            <a:avLst/>
            <a:gdLst/>
            <a:ahLst/>
            <a:cxnLst/>
            <a:rect l="l" t="t" r="r" b="b"/>
            <a:pathLst>
              <a:path w="2172" h="2682" extrusionOk="0">
                <a:moveTo>
                  <a:pt x="256" y="0"/>
                </a:moveTo>
                <a:lnTo>
                  <a:pt x="128" y="255"/>
                </a:lnTo>
                <a:lnTo>
                  <a:pt x="0" y="766"/>
                </a:lnTo>
                <a:lnTo>
                  <a:pt x="128" y="1277"/>
                </a:lnTo>
                <a:lnTo>
                  <a:pt x="256" y="1788"/>
                </a:lnTo>
                <a:lnTo>
                  <a:pt x="639" y="2299"/>
                </a:lnTo>
                <a:lnTo>
                  <a:pt x="1022" y="2554"/>
                </a:lnTo>
                <a:lnTo>
                  <a:pt x="1533" y="2682"/>
                </a:lnTo>
                <a:lnTo>
                  <a:pt x="1788" y="2682"/>
                </a:lnTo>
                <a:lnTo>
                  <a:pt x="2043" y="2426"/>
                </a:lnTo>
                <a:lnTo>
                  <a:pt x="2171" y="1916"/>
                </a:lnTo>
                <a:lnTo>
                  <a:pt x="2043" y="1405"/>
                </a:lnTo>
                <a:lnTo>
                  <a:pt x="1788" y="894"/>
                </a:lnTo>
                <a:lnTo>
                  <a:pt x="1533" y="383"/>
                </a:lnTo>
                <a:lnTo>
                  <a:pt x="1022" y="128"/>
                </a:lnTo>
                <a:lnTo>
                  <a:pt x="639" y="0"/>
                </a:lnTo>
                <a:close/>
              </a:path>
            </a:pathLst>
          </a:custGeom>
          <a:solidFill>
            <a:srgbClr val="BA6000"/>
          </a:solidFill>
          <a:ln>
            <a:noFill/>
          </a:ln>
        </p:spPr>
        <p:txBody>
          <a:bodyPr spcFirstLastPara="1" wrap="square" lIns="121900" tIns="121900" rIns="121900" bIns="121900" anchor="ctr" anchorCtr="0">
            <a:noAutofit/>
          </a:bodyPr>
          <a:lstStyle/>
          <a:p>
            <a:endParaRPr sz="2400"/>
          </a:p>
        </p:txBody>
      </p:sp>
      <p:sp>
        <p:nvSpPr>
          <p:cNvPr id="3463" name="Google Shape;3463;p36"/>
          <p:cNvSpPr/>
          <p:nvPr/>
        </p:nvSpPr>
        <p:spPr>
          <a:xfrm>
            <a:off x="8019147" y="3085710"/>
            <a:ext cx="45923" cy="65575"/>
          </a:xfrm>
          <a:custGeom>
            <a:avLst/>
            <a:gdLst/>
            <a:ahLst/>
            <a:cxnLst/>
            <a:rect l="l" t="t" r="r" b="b"/>
            <a:pathLst>
              <a:path w="895" h="1278" extrusionOk="0">
                <a:moveTo>
                  <a:pt x="1" y="0"/>
                </a:moveTo>
                <a:lnTo>
                  <a:pt x="1" y="1022"/>
                </a:lnTo>
                <a:lnTo>
                  <a:pt x="128" y="1149"/>
                </a:lnTo>
                <a:lnTo>
                  <a:pt x="384" y="1277"/>
                </a:lnTo>
                <a:lnTo>
                  <a:pt x="767" y="1149"/>
                </a:lnTo>
                <a:lnTo>
                  <a:pt x="894" y="1022"/>
                </a:lnTo>
                <a:lnTo>
                  <a:pt x="894" y="0"/>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464" name="Google Shape;3464;p36"/>
          <p:cNvSpPr/>
          <p:nvPr/>
        </p:nvSpPr>
        <p:spPr>
          <a:xfrm>
            <a:off x="8019147" y="3072574"/>
            <a:ext cx="45923" cy="26271"/>
          </a:xfrm>
          <a:custGeom>
            <a:avLst/>
            <a:gdLst/>
            <a:ahLst/>
            <a:cxnLst/>
            <a:rect l="l" t="t" r="r" b="b"/>
            <a:pathLst>
              <a:path w="895" h="512" extrusionOk="0">
                <a:moveTo>
                  <a:pt x="384" y="1"/>
                </a:moveTo>
                <a:lnTo>
                  <a:pt x="128" y="129"/>
                </a:lnTo>
                <a:lnTo>
                  <a:pt x="1" y="256"/>
                </a:lnTo>
                <a:lnTo>
                  <a:pt x="128" y="512"/>
                </a:lnTo>
                <a:lnTo>
                  <a:pt x="767" y="512"/>
                </a:lnTo>
                <a:lnTo>
                  <a:pt x="894" y="256"/>
                </a:lnTo>
                <a:lnTo>
                  <a:pt x="767" y="129"/>
                </a:lnTo>
                <a:lnTo>
                  <a:pt x="384" y="1"/>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465" name="Google Shape;3465;p36"/>
          <p:cNvSpPr/>
          <p:nvPr/>
        </p:nvSpPr>
        <p:spPr>
          <a:xfrm>
            <a:off x="7901231" y="2993964"/>
            <a:ext cx="281743" cy="176968"/>
          </a:xfrm>
          <a:custGeom>
            <a:avLst/>
            <a:gdLst/>
            <a:ahLst/>
            <a:cxnLst/>
            <a:rect l="l" t="t" r="r" b="b"/>
            <a:pathLst>
              <a:path w="5491" h="3449" extrusionOk="0">
                <a:moveTo>
                  <a:pt x="2426" y="639"/>
                </a:moveTo>
                <a:lnTo>
                  <a:pt x="2426" y="1533"/>
                </a:lnTo>
                <a:lnTo>
                  <a:pt x="2171" y="1533"/>
                </a:lnTo>
                <a:lnTo>
                  <a:pt x="2043" y="1405"/>
                </a:lnTo>
                <a:lnTo>
                  <a:pt x="766" y="1533"/>
                </a:lnTo>
                <a:lnTo>
                  <a:pt x="638" y="1405"/>
                </a:lnTo>
                <a:lnTo>
                  <a:pt x="766" y="1150"/>
                </a:lnTo>
                <a:lnTo>
                  <a:pt x="1149" y="894"/>
                </a:lnTo>
                <a:lnTo>
                  <a:pt x="1788" y="767"/>
                </a:lnTo>
                <a:lnTo>
                  <a:pt x="2426" y="639"/>
                </a:lnTo>
                <a:close/>
                <a:moveTo>
                  <a:pt x="2937" y="639"/>
                </a:moveTo>
                <a:lnTo>
                  <a:pt x="3703" y="767"/>
                </a:lnTo>
                <a:lnTo>
                  <a:pt x="4342" y="894"/>
                </a:lnTo>
                <a:lnTo>
                  <a:pt x="4597" y="1150"/>
                </a:lnTo>
                <a:lnTo>
                  <a:pt x="4852" y="1405"/>
                </a:lnTo>
                <a:lnTo>
                  <a:pt x="3448" y="1405"/>
                </a:lnTo>
                <a:lnTo>
                  <a:pt x="3320" y="1533"/>
                </a:lnTo>
                <a:lnTo>
                  <a:pt x="2937" y="1533"/>
                </a:lnTo>
                <a:lnTo>
                  <a:pt x="2937" y="639"/>
                </a:lnTo>
                <a:close/>
                <a:moveTo>
                  <a:pt x="2043" y="2044"/>
                </a:moveTo>
                <a:lnTo>
                  <a:pt x="2299" y="2171"/>
                </a:lnTo>
                <a:lnTo>
                  <a:pt x="2426" y="2171"/>
                </a:lnTo>
                <a:lnTo>
                  <a:pt x="2426" y="2937"/>
                </a:lnTo>
                <a:lnTo>
                  <a:pt x="1405" y="2937"/>
                </a:lnTo>
                <a:lnTo>
                  <a:pt x="1149" y="2810"/>
                </a:lnTo>
                <a:lnTo>
                  <a:pt x="766" y="2427"/>
                </a:lnTo>
                <a:lnTo>
                  <a:pt x="511" y="2044"/>
                </a:lnTo>
                <a:close/>
                <a:moveTo>
                  <a:pt x="4980" y="2044"/>
                </a:moveTo>
                <a:lnTo>
                  <a:pt x="4725" y="2427"/>
                </a:lnTo>
                <a:lnTo>
                  <a:pt x="4342" y="2682"/>
                </a:lnTo>
                <a:lnTo>
                  <a:pt x="3703" y="2810"/>
                </a:lnTo>
                <a:lnTo>
                  <a:pt x="2937" y="2937"/>
                </a:lnTo>
                <a:lnTo>
                  <a:pt x="2937" y="2171"/>
                </a:lnTo>
                <a:lnTo>
                  <a:pt x="3192" y="2171"/>
                </a:lnTo>
                <a:lnTo>
                  <a:pt x="3320" y="2044"/>
                </a:lnTo>
                <a:close/>
                <a:moveTo>
                  <a:pt x="2809" y="0"/>
                </a:moveTo>
                <a:lnTo>
                  <a:pt x="1788" y="128"/>
                </a:lnTo>
                <a:lnTo>
                  <a:pt x="1022" y="511"/>
                </a:lnTo>
                <a:lnTo>
                  <a:pt x="383" y="1022"/>
                </a:lnTo>
                <a:lnTo>
                  <a:pt x="0" y="1533"/>
                </a:lnTo>
                <a:lnTo>
                  <a:pt x="0" y="1916"/>
                </a:lnTo>
                <a:lnTo>
                  <a:pt x="0" y="2171"/>
                </a:lnTo>
                <a:lnTo>
                  <a:pt x="255" y="2554"/>
                </a:lnTo>
                <a:lnTo>
                  <a:pt x="766" y="2937"/>
                </a:lnTo>
                <a:lnTo>
                  <a:pt x="1660" y="3321"/>
                </a:lnTo>
                <a:lnTo>
                  <a:pt x="2682" y="3448"/>
                </a:lnTo>
                <a:lnTo>
                  <a:pt x="3831" y="3321"/>
                </a:lnTo>
                <a:lnTo>
                  <a:pt x="4597" y="3065"/>
                </a:lnTo>
                <a:lnTo>
                  <a:pt x="4980" y="2810"/>
                </a:lnTo>
                <a:lnTo>
                  <a:pt x="5236" y="2554"/>
                </a:lnTo>
                <a:lnTo>
                  <a:pt x="5363" y="2171"/>
                </a:lnTo>
                <a:lnTo>
                  <a:pt x="5491" y="1916"/>
                </a:lnTo>
                <a:lnTo>
                  <a:pt x="5491" y="1405"/>
                </a:lnTo>
                <a:lnTo>
                  <a:pt x="5363" y="1533"/>
                </a:lnTo>
                <a:lnTo>
                  <a:pt x="5108" y="1022"/>
                </a:lnTo>
                <a:lnTo>
                  <a:pt x="4725" y="767"/>
                </a:lnTo>
                <a:lnTo>
                  <a:pt x="3831" y="256"/>
                </a:lnTo>
                <a:lnTo>
                  <a:pt x="3320" y="128"/>
                </a:lnTo>
                <a:lnTo>
                  <a:pt x="2809"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466" name="Google Shape;3466;p36"/>
          <p:cNvSpPr/>
          <p:nvPr/>
        </p:nvSpPr>
        <p:spPr>
          <a:xfrm>
            <a:off x="7901231" y="2987397"/>
            <a:ext cx="281743" cy="163884"/>
          </a:xfrm>
          <a:custGeom>
            <a:avLst/>
            <a:gdLst/>
            <a:ahLst/>
            <a:cxnLst/>
            <a:rect l="l" t="t" r="r" b="b"/>
            <a:pathLst>
              <a:path w="5491" h="3194" extrusionOk="0">
                <a:moveTo>
                  <a:pt x="2426" y="384"/>
                </a:moveTo>
                <a:lnTo>
                  <a:pt x="2426" y="1278"/>
                </a:lnTo>
                <a:lnTo>
                  <a:pt x="2299" y="1278"/>
                </a:lnTo>
                <a:lnTo>
                  <a:pt x="2171" y="1405"/>
                </a:lnTo>
                <a:lnTo>
                  <a:pt x="511" y="1405"/>
                </a:lnTo>
                <a:lnTo>
                  <a:pt x="766" y="1022"/>
                </a:lnTo>
                <a:lnTo>
                  <a:pt x="1149" y="767"/>
                </a:lnTo>
                <a:lnTo>
                  <a:pt x="1788" y="512"/>
                </a:lnTo>
                <a:lnTo>
                  <a:pt x="2426" y="384"/>
                </a:lnTo>
                <a:close/>
                <a:moveTo>
                  <a:pt x="2937" y="384"/>
                </a:moveTo>
                <a:lnTo>
                  <a:pt x="3703" y="512"/>
                </a:lnTo>
                <a:lnTo>
                  <a:pt x="4342" y="767"/>
                </a:lnTo>
                <a:lnTo>
                  <a:pt x="4725" y="1022"/>
                </a:lnTo>
                <a:lnTo>
                  <a:pt x="4980" y="1405"/>
                </a:lnTo>
                <a:lnTo>
                  <a:pt x="3320" y="1405"/>
                </a:lnTo>
                <a:lnTo>
                  <a:pt x="3192" y="1278"/>
                </a:lnTo>
                <a:lnTo>
                  <a:pt x="2937" y="1278"/>
                </a:lnTo>
                <a:lnTo>
                  <a:pt x="2937" y="384"/>
                </a:lnTo>
                <a:close/>
                <a:moveTo>
                  <a:pt x="2043" y="1789"/>
                </a:moveTo>
                <a:lnTo>
                  <a:pt x="2299" y="1916"/>
                </a:lnTo>
                <a:lnTo>
                  <a:pt x="2426" y="1916"/>
                </a:lnTo>
                <a:lnTo>
                  <a:pt x="2426" y="2938"/>
                </a:lnTo>
                <a:lnTo>
                  <a:pt x="1788" y="2810"/>
                </a:lnTo>
                <a:lnTo>
                  <a:pt x="1149" y="2555"/>
                </a:lnTo>
                <a:lnTo>
                  <a:pt x="766" y="2172"/>
                </a:lnTo>
                <a:lnTo>
                  <a:pt x="511" y="1789"/>
                </a:lnTo>
                <a:close/>
                <a:moveTo>
                  <a:pt x="4980" y="1789"/>
                </a:moveTo>
                <a:lnTo>
                  <a:pt x="4725" y="2172"/>
                </a:lnTo>
                <a:lnTo>
                  <a:pt x="4342" y="2555"/>
                </a:lnTo>
                <a:lnTo>
                  <a:pt x="3703" y="2810"/>
                </a:lnTo>
                <a:lnTo>
                  <a:pt x="2937" y="2938"/>
                </a:lnTo>
                <a:lnTo>
                  <a:pt x="2937" y="1916"/>
                </a:lnTo>
                <a:lnTo>
                  <a:pt x="3192" y="1916"/>
                </a:lnTo>
                <a:lnTo>
                  <a:pt x="3320" y="1789"/>
                </a:lnTo>
                <a:close/>
                <a:moveTo>
                  <a:pt x="2682" y="1"/>
                </a:moveTo>
                <a:lnTo>
                  <a:pt x="1660" y="128"/>
                </a:lnTo>
                <a:lnTo>
                  <a:pt x="766" y="512"/>
                </a:lnTo>
                <a:lnTo>
                  <a:pt x="383" y="767"/>
                </a:lnTo>
                <a:lnTo>
                  <a:pt x="128" y="1022"/>
                </a:lnTo>
                <a:lnTo>
                  <a:pt x="0" y="1278"/>
                </a:lnTo>
                <a:lnTo>
                  <a:pt x="0" y="1661"/>
                </a:lnTo>
                <a:lnTo>
                  <a:pt x="0" y="1916"/>
                </a:lnTo>
                <a:lnTo>
                  <a:pt x="128" y="2172"/>
                </a:lnTo>
                <a:lnTo>
                  <a:pt x="383" y="2555"/>
                </a:lnTo>
                <a:lnTo>
                  <a:pt x="766" y="2682"/>
                </a:lnTo>
                <a:lnTo>
                  <a:pt x="1660" y="3065"/>
                </a:lnTo>
                <a:lnTo>
                  <a:pt x="2682" y="3193"/>
                </a:lnTo>
                <a:lnTo>
                  <a:pt x="3831" y="3065"/>
                </a:lnTo>
                <a:lnTo>
                  <a:pt x="4725" y="2682"/>
                </a:lnTo>
                <a:lnTo>
                  <a:pt x="4980" y="2555"/>
                </a:lnTo>
                <a:lnTo>
                  <a:pt x="5236" y="2172"/>
                </a:lnTo>
                <a:lnTo>
                  <a:pt x="5491" y="1916"/>
                </a:lnTo>
                <a:lnTo>
                  <a:pt x="5491" y="1661"/>
                </a:lnTo>
                <a:lnTo>
                  <a:pt x="5491" y="1278"/>
                </a:lnTo>
                <a:lnTo>
                  <a:pt x="5236" y="1022"/>
                </a:lnTo>
                <a:lnTo>
                  <a:pt x="4980" y="767"/>
                </a:lnTo>
                <a:lnTo>
                  <a:pt x="4725" y="512"/>
                </a:lnTo>
                <a:lnTo>
                  <a:pt x="3831" y="128"/>
                </a:lnTo>
                <a:lnTo>
                  <a:pt x="2682"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467" name="Google Shape;3467;p36"/>
          <p:cNvSpPr/>
          <p:nvPr/>
        </p:nvSpPr>
        <p:spPr>
          <a:xfrm>
            <a:off x="8025715" y="3052922"/>
            <a:ext cx="26271" cy="19703"/>
          </a:xfrm>
          <a:custGeom>
            <a:avLst/>
            <a:gdLst/>
            <a:ahLst/>
            <a:cxnLst/>
            <a:rect l="l" t="t" r="r" b="b"/>
            <a:pathLst>
              <a:path w="512" h="384" extrusionOk="0">
                <a:moveTo>
                  <a:pt x="0" y="1"/>
                </a:moveTo>
                <a:lnTo>
                  <a:pt x="0" y="256"/>
                </a:lnTo>
                <a:lnTo>
                  <a:pt x="128" y="384"/>
                </a:lnTo>
                <a:lnTo>
                  <a:pt x="511" y="384"/>
                </a:lnTo>
                <a:lnTo>
                  <a:pt x="511" y="256"/>
                </a:lnTo>
                <a:lnTo>
                  <a:pt x="511" y="1"/>
                </a:lnTo>
                <a:close/>
              </a:path>
            </a:pathLst>
          </a:custGeom>
          <a:solidFill>
            <a:srgbClr val="0F2034"/>
          </a:solidFill>
          <a:ln>
            <a:noFill/>
          </a:ln>
        </p:spPr>
        <p:txBody>
          <a:bodyPr spcFirstLastPara="1" wrap="square" lIns="121900" tIns="121900" rIns="121900" bIns="121900" anchor="ctr" anchorCtr="0">
            <a:noAutofit/>
          </a:bodyPr>
          <a:lstStyle/>
          <a:p>
            <a:endParaRPr sz="2400"/>
          </a:p>
        </p:txBody>
      </p:sp>
      <p:sp>
        <p:nvSpPr>
          <p:cNvPr id="3468" name="Google Shape;3468;p36"/>
          <p:cNvSpPr/>
          <p:nvPr/>
        </p:nvSpPr>
        <p:spPr>
          <a:xfrm>
            <a:off x="8025715" y="3046404"/>
            <a:ext cx="26271" cy="13136"/>
          </a:xfrm>
          <a:custGeom>
            <a:avLst/>
            <a:gdLst/>
            <a:ahLst/>
            <a:cxnLst/>
            <a:rect l="l" t="t" r="r" b="b"/>
            <a:pathLst>
              <a:path w="512" h="256" extrusionOk="0">
                <a:moveTo>
                  <a:pt x="256" y="0"/>
                </a:moveTo>
                <a:lnTo>
                  <a:pt x="128" y="128"/>
                </a:lnTo>
                <a:lnTo>
                  <a:pt x="0" y="128"/>
                </a:lnTo>
                <a:lnTo>
                  <a:pt x="128" y="255"/>
                </a:lnTo>
                <a:lnTo>
                  <a:pt x="511" y="255"/>
                </a:lnTo>
                <a:lnTo>
                  <a:pt x="511" y="128"/>
                </a:lnTo>
                <a:lnTo>
                  <a:pt x="256" y="0"/>
                </a:lnTo>
                <a:close/>
              </a:path>
            </a:pathLst>
          </a:custGeom>
          <a:solidFill>
            <a:srgbClr val="1D374E"/>
          </a:solidFill>
          <a:ln>
            <a:noFill/>
          </a:ln>
        </p:spPr>
        <p:txBody>
          <a:bodyPr spcFirstLastPara="1" wrap="square" lIns="121900" tIns="121900" rIns="121900" bIns="121900" anchor="ctr" anchorCtr="0">
            <a:noAutofit/>
          </a:bodyPr>
          <a:lstStyle/>
          <a:p>
            <a:endParaRPr sz="2400"/>
          </a:p>
        </p:txBody>
      </p:sp>
      <p:sp>
        <p:nvSpPr>
          <p:cNvPr id="3469" name="Google Shape;3469;p36"/>
          <p:cNvSpPr/>
          <p:nvPr/>
        </p:nvSpPr>
        <p:spPr>
          <a:xfrm>
            <a:off x="7881528" y="3216762"/>
            <a:ext cx="85225" cy="104877"/>
          </a:xfrm>
          <a:custGeom>
            <a:avLst/>
            <a:gdLst/>
            <a:ahLst/>
            <a:cxnLst/>
            <a:rect l="l" t="t" r="r" b="b"/>
            <a:pathLst>
              <a:path w="1661" h="2044" extrusionOk="0">
                <a:moveTo>
                  <a:pt x="512" y="0"/>
                </a:moveTo>
                <a:lnTo>
                  <a:pt x="384" y="128"/>
                </a:lnTo>
                <a:lnTo>
                  <a:pt x="1" y="256"/>
                </a:lnTo>
                <a:lnTo>
                  <a:pt x="1150" y="2043"/>
                </a:lnTo>
                <a:lnTo>
                  <a:pt x="1406" y="1916"/>
                </a:lnTo>
                <a:lnTo>
                  <a:pt x="1533" y="1788"/>
                </a:lnTo>
                <a:lnTo>
                  <a:pt x="1661" y="1405"/>
                </a:lnTo>
                <a:lnTo>
                  <a:pt x="1533" y="1022"/>
                </a:lnTo>
                <a:lnTo>
                  <a:pt x="1406" y="766"/>
                </a:lnTo>
                <a:lnTo>
                  <a:pt x="1150" y="383"/>
                </a:lnTo>
                <a:lnTo>
                  <a:pt x="895" y="128"/>
                </a:lnTo>
                <a:lnTo>
                  <a:pt x="512" y="0"/>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470" name="Google Shape;3470;p36"/>
          <p:cNvSpPr/>
          <p:nvPr/>
        </p:nvSpPr>
        <p:spPr>
          <a:xfrm>
            <a:off x="7875011" y="3229846"/>
            <a:ext cx="72091" cy="98309"/>
          </a:xfrm>
          <a:custGeom>
            <a:avLst/>
            <a:gdLst/>
            <a:ahLst/>
            <a:cxnLst/>
            <a:rect l="l" t="t" r="r" b="b"/>
            <a:pathLst>
              <a:path w="1405" h="1916" extrusionOk="0">
                <a:moveTo>
                  <a:pt x="128" y="1"/>
                </a:moveTo>
                <a:lnTo>
                  <a:pt x="0" y="256"/>
                </a:lnTo>
                <a:lnTo>
                  <a:pt x="0" y="511"/>
                </a:lnTo>
                <a:lnTo>
                  <a:pt x="0" y="894"/>
                </a:lnTo>
                <a:lnTo>
                  <a:pt x="128" y="1278"/>
                </a:lnTo>
                <a:lnTo>
                  <a:pt x="383" y="1533"/>
                </a:lnTo>
                <a:lnTo>
                  <a:pt x="639" y="1788"/>
                </a:lnTo>
                <a:lnTo>
                  <a:pt x="1022" y="1916"/>
                </a:lnTo>
                <a:lnTo>
                  <a:pt x="1277" y="1788"/>
                </a:lnTo>
                <a:lnTo>
                  <a:pt x="1405" y="1661"/>
                </a:lnTo>
                <a:lnTo>
                  <a:pt x="1405" y="1405"/>
                </a:lnTo>
                <a:lnTo>
                  <a:pt x="1405" y="1022"/>
                </a:lnTo>
                <a:lnTo>
                  <a:pt x="1277" y="639"/>
                </a:lnTo>
                <a:lnTo>
                  <a:pt x="1022" y="256"/>
                </a:lnTo>
                <a:lnTo>
                  <a:pt x="639" y="128"/>
                </a:lnTo>
                <a:lnTo>
                  <a:pt x="383" y="1"/>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471" name="Google Shape;3471;p36"/>
          <p:cNvSpPr/>
          <p:nvPr/>
        </p:nvSpPr>
        <p:spPr>
          <a:xfrm>
            <a:off x="7547381" y="3236414"/>
            <a:ext cx="393188" cy="537319"/>
          </a:xfrm>
          <a:custGeom>
            <a:avLst/>
            <a:gdLst/>
            <a:ahLst/>
            <a:cxnLst/>
            <a:rect l="l" t="t" r="r" b="b"/>
            <a:pathLst>
              <a:path w="7663" h="10472" extrusionOk="0">
                <a:moveTo>
                  <a:pt x="6768" y="0"/>
                </a:moveTo>
                <a:lnTo>
                  <a:pt x="6513" y="128"/>
                </a:lnTo>
                <a:lnTo>
                  <a:pt x="5619" y="639"/>
                </a:lnTo>
                <a:lnTo>
                  <a:pt x="5236" y="894"/>
                </a:lnTo>
                <a:lnTo>
                  <a:pt x="4725" y="1277"/>
                </a:lnTo>
                <a:lnTo>
                  <a:pt x="4087" y="2299"/>
                </a:lnTo>
                <a:lnTo>
                  <a:pt x="3576" y="3320"/>
                </a:lnTo>
                <a:lnTo>
                  <a:pt x="3448" y="3831"/>
                </a:lnTo>
                <a:lnTo>
                  <a:pt x="3448" y="4470"/>
                </a:lnTo>
                <a:lnTo>
                  <a:pt x="3448" y="5491"/>
                </a:lnTo>
                <a:lnTo>
                  <a:pt x="3321" y="6130"/>
                </a:lnTo>
                <a:lnTo>
                  <a:pt x="3065" y="6768"/>
                </a:lnTo>
                <a:lnTo>
                  <a:pt x="2682" y="7407"/>
                </a:lnTo>
                <a:lnTo>
                  <a:pt x="2171" y="7790"/>
                </a:lnTo>
                <a:lnTo>
                  <a:pt x="383" y="8811"/>
                </a:lnTo>
                <a:lnTo>
                  <a:pt x="128" y="9067"/>
                </a:lnTo>
                <a:lnTo>
                  <a:pt x="0" y="9322"/>
                </a:lnTo>
                <a:lnTo>
                  <a:pt x="0" y="9705"/>
                </a:lnTo>
                <a:lnTo>
                  <a:pt x="128" y="9961"/>
                </a:lnTo>
                <a:lnTo>
                  <a:pt x="383" y="10344"/>
                </a:lnTo>
                <a:lnTo>
                  <a:pt x="894" y="10471"/>
                </a:lnTo>
                <a:lnTo>
                  <a:pt x="1277" y="10344"/>
                </a:lnTo>
                <a:lnTo>
                  <a:pt x="3065" y="9322"/>
                </a:lnTo>
                <a:lnTo>
                  <a:pt x="3448" y="9067"/>
                </a:lnTo>
                <a:lnTo>
                  <a:pt x="3959" y="8684"/>
                </a:lnTo>
                <a:lnTo>
                  <a:pt x="4597" y="7662"/>
                </a:lnTo>
                <a:lnTo>
                  <a:pt x="5108" y="6640"/>
                </a:lnTo>
                <a:lnTo>
                  <a:pt x="5236" y="6130"/>
                </a:lnTo>
                <a:lnTo>
                  <a:pt x="5236" y="5491"/>
                </a:lnTo>
                <a:lnTo>
                  <a:pt x="5236" y="4470"/>
                </a:lnTo>
                <a:lnTo>
                  <a:pt x="5364" y="3831"/>
                </a:lnTo>
                <a:lnTo>
                  <a:pt x="5619" y="3193"/>
                </a:lnTo>
                <a:lnTo>
                  <a:pt x="6130" y="2554"/>
                </a:lnTo>
                <a:lnTo>
                  <a:pt x="6513" y="2171"/>
                </a:lnTo>
                <a:lnTo>
                  <a:pt x="7534" y="1660"/>
                </a:lnTo>
                <a:lnTo>
                  <a:pt x="7662" y="1533"/>
                </a:lnTo>
                <a:lnTo>
                  <a:pt x="7662" y="1277"/>
                </a:lnTo>
                <a:lnTo>
                  <a:pt x="7662" y="894"/>
                </a:lnTo>
                <a:lnTo>
                  <a:pt x="7534" y="639"/>
                </a:lnTo>
                <a:lnTo>
                  <a:pt x="7279" y="256"/>
                </a:lnTo>
                <a:lnTo>
                  <a:pt x="7024" y="128"/>
                </a:lnTo>
                <a:lnTo>
                  <a:pt x="6768" y="0"/>
                </a:lnTo>
                <a:close/>
              </a:path>
            </a:pathLst>
          </a:custGeom>
          <a:solidFill>
            <a:srgbClr val="FF8400"/>
          </a:solidFill>
          <a:ln>
            <a:noFill/>
          </a:ln>
        </p:spPr>
        <p:txBody>
          <a:bodyPr spcFirstLastPara="1" wrap="square" lIns="121900" tIns="121900" rIns="121900" bIns="121900" anchor="ctr" anchorCtr="0">
            <a:noAutofit/>
          </a:bodyPr>
          <a:lstStyle/>
          <a:p>
            <a:endParaRPr sz="2400"/>
          </a:p>
        </p:txBody>
      </p:sp>
      <p:sp>
        <p:nvSpPr>
          <p:cNvPr id="3472" name="Google Shape;3472;p36"/>
          <p:cNvSpPr/>
          <p:nvPr/>
        </p:nvSpPr>
        <p:spPr>
          <a:xfrm>
            <a:off x="7547380" y="3681958"/>
            <a:ext cx="78659" cy="104877"/>
          </a:xfrm>
          <a:custGeom>
            <a:avLst/>
            <a:gdLst/>
            <a:ahLst/>
            <a:cxnLst/>
            <a:rect l="l" t="t" r="r" b="b"/>
            <a:pathLst>
              <a:path w="1533" h="2044" extrusionOk="0">
                <a:moveTo>
                  <a:pt x="256" y="1"/>
                </a:moveTo>
                <a:lnTo>
                  <a:pt x="0" y="128"/>
                </a:lnTo>
                <a:lnTo>
                  <a:pt x="1022" y="2044"/>
                </a:lnTo>
                <a:lnTo>
                  <a:pt x="1277" y="1788"/>
                </a:lnTo>
                <a:lnTo>
                  <a:pt x="1533" y="1661"/>
                </a:lnTo>
                <a:lnTo>
                  <a:pt x="1533" y="1278"/>
                </a:lnTo>
                <a:lnTo>
                  <a:pt x="1533" y="1022"/>
                </a:lnTo>
                <a:lnTo>
                  <a:pt x="1277" y="639"/>
                </a:lnTo>
                <a:lnTo>
                  <a:pt x="1150" y="256"/>
                </a:lnTo>
                <a:lnTo>
                  <a:pt x="767" y="1"/>
                </a:lnTo>
                <a:close/>
              </a:path>
            </a:pathLst>
          </a:custGeom>
          <a:solidFill>
            <a:srgbClr val="E31B25"/>
          </a:solidFill>
          <a:ln>
            <a:noFill/>
          </a:ln>
        </p:spPr>
        <p:txBody>
          <a:bodyPr spcFirstLastPara="1" wrap="square" lIns="121900" tIns="121900" rIns="121900" bIns="121900" anchor="ctr" anchorCtr="0">
            <a:noAutofit/>
          </a:bodyPr>
          <a:lstStyle/>
          <a:p>
            <a:endParaRPr sz="2400"/>
          </a:p>
        </p:txBody>
      </p:sp>
      <p:sp>
        <p:nvSpPr>
          <p:cNvPr id="3473" name="Google Shape;3473;p36"/>
          <p:cNvSpPr/>
          <p:nvPr/>
        </p:nvSpPr>
        <p:spPr>
          <a:xfrm>
            <a:off x="7534296" y="3688526"/>
            <a:ext cx="78659" cy="98309"/>
          </a:xfrm>
          <a:custGeom>
            <a:avLst/>
            <a:gdLst/>
            <a:ahLst/>
            <a:cxnLst/>
            <a:rect l="l" t="t" r="r" b="b"/>
            <a:pathLst>
              <a:path w="1533" h="1916" extrusionOk="0">
                <a:moveTo>
                  <a:pt x="255" y="0"/>
                </a:moveTo>
                <a:lnTo>
                  <a:pt x="128" y="256"/>
                </a:lnTo>
                <a:lnTo>
                  <a:pt x="0" y="511"/>
                </a:lnTo>
                <a:lnTo>
                  <a:pt x="128" y="894"/>
                </a:lnTo>
                <a:lnTo>
                  <a:pt x="255" y="1277"/>
                </a:lnTo>
                <a:lnTo>
                  <a:pt x="511" y="1533"/>
                </a:lnTo>
                <a:lnTo>
                  <a:pt x="766" y="1788"/>
                </a:lnTo>
                <a:lnTo>
                  <a:pt x="1022" y="1916"/>
                </a:lnTo>
                <a:lnTo>
                  <a:pt x="1277" y="1916"/>
                </a:lnTo>
                <a:lnTo>
                  <a:pt x="1405" y="1660"/>
                </a:lnTo>
                <a:lnTo>
                  <a:pt x="1532" y="1405"/>
                </a:lnTo>
                <a:lnTo>
                  <a:pt x="1405" y="1022"/>
                </a:lnTo>
                <a:lnTo>
                  <a:pt x="1277" y="639"/>
                </a:lnTo>
                <a:lnTo>
                  <a:pt x="1022" y="383"/>
                </a:lnTo>
                <a:lnTo>
                  <a:pt x="766" y="128"/>
                </a:lnTo>
                <a:lnTo>
                  <a:pt x="511" y="0"/>
                </a:lnTo>
                <a:close/>
              </a:path>
            </a:pathLst>
          </a:custGeom>
          <a:solidFill>
            <a:srgbClr val="9C251F"/>
          </a:solidFill>
          <a:ln>
            <a:noFill/>
          </a:ln>
        </p:spPr>
        <p:txBody>
          <a:bodyPr spcFirstLastPara="1" wrap="square" lIns="121900" tIns="121900" rIns="121900" bIns="121900" anchor="ctr" anchorCtr="0">
            <a:noAutofit/>
          </a:bodyPr>
          <a:lstStyle/>
          <a:p>
            <a:endParaRPr sz="2400"/>
          </a:p>
        </p:txBody>
      </p:sp>
      <p:sp>
        <p:nvSpPr>
          <p:cNvPr id="3474" name="Google Shape;3474;p36"/>
          <p:cNvSpPr/>
          <p:nvPr/>
        </p:nvSpPr>
        <p:spPr>
          <a:xfrm>
            <a:off x="7540813" y="3695093"/>
            <a:ext cx="65575" cy="78659"/>
          </a:xfrm>
          <a:custGeom>
            <a:avLst/>
            <a:gdLst/>
            <a:ahLst/>
            <a:cxnLst/>
            <a:rect l="l" t="t" r="r" b="b"/>
            <a:pathLst>
              <a:path w="1278" h="1533" extrusionOk="0">
                <a:moveTo>
                  <a:pt x="384" y="0"/>
                </a:moveTo>
                <a:lnTo>
                  <a:pt x="256" y="128"/>
                </a:lnTo>
                <a:lnTo>
                  <a:pt x="128" y="255"/>
                </a:lnTo>
                <a:lnTo>
                  <a:pt x="1" y="511"/>
                </a:lnTo>
                <a:lnTo>
                  <a:pt x="128" y="766"/>
                </a:lnTo>
                <a:lnTo>
                  <a:pt x="256" y="1022"/>
                </a:lnTo>
                <a:lnTo>
                  <a:pt x="384" y="1277"/>
                </a:lnTo>
                <a:lnTo>
                  <a:pt x="639" y="1532"/>
                </a:lnTo>
                <a:lnTo>
                  <a:pt x="1022" y="1532"/>
                </a:lnTo>
                <a:lnTo>
                  <a:pt x="1150" y="1405"/>
                </a:lnTo>
                <a:lnTo>
                  <a:pt x="1278" y="1149"/>
                </a:lnTo>
                <a:lnTo>
                  <a:pt x="1150" y="894"/>
                </a:lnTo>
                <a:lnTo>
                  <a:pt x="1022" y="638"/>
                </a:lnTo>
                <a:lnTo>
                  <a:pt x="895" y="383"/>
                </a:lnTo>
                <a:lnTo>
                  <a:pt x="639" y="128"/>
                </a:lnTo>
                <a:lnTo>
                  <a:pt x="384" y="0"/>
                </a:lnTo>
                <a:close/>
              </a:path>
            </a:pathLst>
          </a:custGeom>
          <a:solidFill>
            <a:srgbClr val="121214"/>
          </a:solidFill>
          <a:ln>
            <a:noFill/>
          </a:ln>
        </p:spPr>
        <p:txBody>
          <a:bodyPr spcFirstLastPara="1" wrap="square" lIns="121900" tIns="121900" rIns="121900" bIns="121900" anchor="ctr" anchorCtr="0">
            <a:noAutofit/>
          </a:bodyPr>
          <a:lstStyle/>
          <a:p>
            <a:endParaRPr sz="2400"/>
          </a:p>
        </p:txBody>
      </p:sp>
      <p:grpSp>
        <p:nvGrpSpPr>
          <p:cNvPr id="3475" name="Google Shape;3475;p36"/>
          <p:cNvGrpSpPr/>
          <p:nvPr/>
        </p:nvGrpSpPr>
        <p:grpSpPr>
          <a:xfrm>
            <a:off x="1162488" y="1267654"/>
            <a:ext cx="3416624" cy="1457535"/>
            <a:chOff x="609600" y="1238250"/>
            <a:chExt cx="1827000" cy="849911"/>
          </a:xfrm>
        </p:grpSpPr>
        <p:sp>
          <p:nvSpPr>
            <p:cNvPr id="3476" name="Google Shape;3476;p36"/>
            <p:cNvSpPr txBox="1"/>
            <p:nvPr/>
          </p:nvSpPr>
          <p:spPr>
            <a:xfrm>
              <a:off x="609600" y="1238250"/>
              <a:ext cx="1827000" cy="287100"/>
            </a:xfrm>
            <a:prstGeom prst="rect">
              <a:avLst/>
            </a:prstGeom>
            <a:noFill/>
            <a:ln>
              <a:noFill/>
            </a:ln>
          </p:spPr>
          <p:txBody>
            <a:bodyPr spcFirstLastPara="1" wrap="square" lIns="121900" tIns="121900" rIns="121900" bIns="121900" anchor="ctr" anchorCtr="0">
              <a:noAutofit/>
            </a:bodyPr>
            <a:lstStyle/>
            <a:p>
              <a:r>
                <a:rPr lang="en-US" sz="2400" b="1" dirty="0">
                  <a:solidFill>
                    <a:schemeClr val="accent4"/>
                  </a:solidFill>
                  <a:latin typeface="Times New Roman" panose="02020603050405020304" pitchFamily="18" charset="0"/>
                  <a:ea typeface="Fira Sans"/>
                  <a:cs typeface="Times New Roman" panose="02020603050405020304" pitchFamily="18" charset="0"/>
                  <a:sym typeface="Fira Sans"/>
                </a:rPr>
                <a:t>Oil Reserves</a:t>
              </a:r>
              <a:endParaRPr sz="2400" b="1" dirty="0">
                <a:solidFill>
                  <a:schemeClr val="accent4"/>
                </a:solidFill>
                <a:latin typeface="Times New Roman" panose="02020603050405020304" pitchFamily="18" charset="0"/>
                <a:ea typeface="Fira Sans"/>
                <a:cs typeface="Times New Roman" panose="02020603050405020304" pitchFamily="18" charset="0"/>
                <a:sym typeface="Fira Sans"/>
              </a:endParaRPr>
            </a:p>
          </p:txBody>
        </p:sp>
        <p:sp>
          <p:nvSpPr>
            <p:cNvPr id="3477" name="Google Shape;3477;p36"/>
            <p:cNvSpPr txBox="1"/>
            <p:nvPr/>
          </p:nvSpPr>
          <p:spPr>
            <a:xfrm>
              <a:off x="624792" y="1606661"/>
              <a:ext cx="1678942" cy="481500"/>
            </a:xfrm>
            <a:prstGeom prst="rect">
              <a:avLst/>
            </a:prstGeom>
            <a:noFill/>
            <a:ln>
              <a:noFill/>
            </a:ln>
          </p:spPr>
          <p:txBody>
            <a:bodyPr spcFirstLastPara="1" wrap="square" lIns="121900" tIns="121900" rIns="121900" bIns="121900" anchor="ctr" anchorCtr="0">
              <a:noAutofit/>
            </a:bodyPr>
            <a:lstStyle/>
            <a:p>
              <a:pPr>
                <a:lnSpc>
                  <a:spcPct val="115000"/>
                </a:lnSpc>
              </a:pPr>
              <a:r>
                <a:rPr lang="en-US" sz="1400" dirty="0">
                  <a:solidFill>
                    <a:srgbClr val="202122"/>
                  </a:solidFill>
                  <a:latin typeface="Times New Roman" panose="02020603050405020304" pitchFamily="18" charset="0"/>
                  <a:cs typeface="Times New Roman" panose="02020603050405020304" pitchFamily="18" charset="0"/>
                </a:rPr>
                <a:t>T</a:t>
              </a:r>
              <a:r>
                <a:rPr lang="en-US" sz="1400" b="0" i="0" dirty="0">
                  <a:solidFill>
                    <a:srgbClr val="202122"/>
                  </a:solidFill>
                  <a:effectLst/>
                  <a:latin typeface="Times New Roman" panose="02020603050405020304" pitchFamily="18" charset="0"/>
                  <a:cs typeface="Times New Roman" panose="02020603050405020304" pitchFamily="18" charset="0"/>
                </a:rPr>
                <a:t>he amount of </a:t>
              </a:r>
              <a:r>
                <a:rPr lang="en-US" sz="1400" dirty="0">
                  <a:solidFill>
                    <a:srgbClr val="202122"/>
                  </a:solidFill>
                  <a:latin typeface="Times New Roman" panose="02020603050405020304" pitchFamily="18" charset="0"/>
                  <a:cs typeface="Times New Roman" panose="02020603050405020304" pitchFamily="18" charset="0"/>
                </a:rPr>
                <a:t>crude oil </a:t>
              </a:r>
              <a:r>
                <a:rPr lang="en-US" sz="1400" b="0" i="0" dirty="0">
                  <a:solidFill>
                    <a:srgbClr val="202122"/>
                  </a:solidFill>
                  <a:effectLst/>
                  <a:latin typeface="Times New Roman" panose="02020603050405020304" pitchFamily="18" charset="0"/>
                  <a:cs typeface="Times New Roman" panose="02020603050405020304" pitchFamily="18" charset="0"/>
                </a:rPr>
                <a:t>that can be technically recovered at a cost that is financially feasible at the present price of oil.</a:t>
              </a:r>
              <a:endParaRPr lang="en-US" sz="1400" b="0" i="0" dirty="0">
                <a:solidFill>
                  <a:srgbClr val="333F48"/>
                </a:solidFill>
                <a:effectLst/>
                <a:latin typeface="Times New Roman" panose="02020603050405020304" pitchFamily="18" charset="0"/>
                <a:cs typeface="Times New Roman" panose="02020603050405020304" pitchFamily="18" charset="0"/>
              </a:endParaRPr>
            </a:p>
            <a:p>
              <a:pPr>
                <a:lnSpc>
                  <a:spcPct val="115000"/>
                </a:lnSpc>
              </a:pPr>
              <a:endParaRPr sz="1600" dirty="0">
                <a:latin typeface="Roboto"/>
                <a:ea typeface="Roboto"/>
                <a:cs typeface="Roboto"/>
                <a:sym typeface="Roboto"/>
              </a:endParaRPr>
            </a:p>
          </p:txBody>
        </p:sp>
      </p:grpSp>
      <p:grpSp>
        <p:nvGrpSpPr>
          <p:cNvPr id="3478" name="Google Shape;3478;p36"/>
          <p:cNvGrpSpPr/>
          <p:nvPr/>
        </p:nvGrpSpPr>
        <p:grpSpPr>
          <a:xfrm>
            <a:off x="494858" y="4830091"/>
            <a:ext cx="3763119" cy="1550586"/>
            <a:chOff x="606534" y="3513800"/>
            <a:chExt cx="1830066" cy="821068"/>
          </a:xfrm>
        </p:grpSpPr>
        <p:sp>
          <p:nvSpPr>
            <p:cNvPr id="3479" name="Google Shape;3479;p36"/>
            <p:cNvSpPr txBox="1"/>
            <p:nvPr/>
          </p:nvSpPr>
          <p:spPr>
            <a:xfrm>
              <a:off x="609600" y="3513800"/>
              <a:ext cx="1827000" cy="287100"/>
            </a:xfrm>
            <a:prstGeom prst="rect">
              <a:avLst/>
            </a:prstGeom>
            <a:noFill/>
            <a:ln>
              <a:noFill/>
            </a:ln>
          </p:spPr>
          <p:txBody>
            <a:bodyPr spcFirstLastPara="1" wrap="square" lIns="121900" tIns="121900" rIns="121900" bIns="121900" anchor="ctr" anchorCtr="0">
              <a:noAutofit/>
            </a:bodyPr>
            <a:lstStyle/>
            <a:p>
              <a:r>
                <a:rPr lang="en" sz="2400" b="1" dirty="0">
                  <a:solidFill>
                    <a:schemeClr val="accent6"/>
                  </a:solidFill>
                  <a:latin typeface="Times New Roman" panose="02020603050405020304" pitchFamily="18" charset="0"/>
                  <a:ea typeface="Fira Sans"/>
                  <a:cs typeface="Times New Roman" panose="02020603050405020304" pitchFamily="18" charset="0"/>
                  <a:sym typeface="Fira Sans"/>
                </a:rPr>
                <a:t>Transportation</a:t>
              </a:r>
              <a:endParaRPr sz="2400" b="1" dirty="0">
                <a:solidFill>
                  <a:schemeClr val="accent6"/>
                </a:solidFill>
                <a:latin typeface="Times New Roman" panose="02020603050405020304" pitchFamily="18" charset="0"/>
                <a:ea typeface="Fira Sans"/>
                <a:cs typeface="Times New Roman" panose="02020603050405020304" pitchFamily="18" charset="0"/>
                <a:sym typeface="Fira Sans"/>
              </a:endParaRPr>
            </a:p>
          </p:txBody>
        </p:sp>
        <p:sp>
          <p:nvSpPr>
            <p:cNvPr id="3480" name="Google Shape;3480;p36"/>
            <p:cNvSpPr txBox="1"/>
            <p:nvPr/>
          </p:nvSpPr>
          <p:spPr>
            <a:xfrm>
              <a:off x="606534" y="3763068"/>
              <a:ext cx="1689900" cy="571800"/>
            </a:xfrm>
            <a:prstGeom prst="rect">
              <a:avLst/>
            </a:prstGeom>
            <a:noFill/>
            <a:ln>
              <a:noFill/>
            </a:ln>
          </p:spPr>
          <p:txBody>
            <a:bodyPr spcFirstLastPara="1" wrap="square" lIns="121900" tIns="121900" rIns="121900" bIns="121900" anchor="ctr" anchorCtr="0">
              <a:no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Crude oil moves from wellhead to refinery using </a:t>
              </a:r>
              <a:r>
                <a:rPr lang="en-US" sz="1400" b="1" i="0" dirty="0">
                  <a:solidFill>
                    <a:srgbClr val="202124"/>
                  </a:solidFill>
                  <a:effectLst/>
                  <a:latin typeface="Times New Roman" panose="02020603050405020304" pitchFamily="18" charset="0"/>
                  <a:cs typeface="Times New Roman" panose="02020603050405020304" pitchFamily="18" charset="0"/>
                </a:rPr>
                <a:t>barges, tankers, over land, pipelines, trucks, and railroads</a:t>
              </a:r>
              <a:r>
                <a:rPr lang="en-US" sz="1400" b="0" i="0" dirty="0">
                  <a:solidFill>
                    <a:srgbClr val="202124"/>
                  </a:solidFill>
                  <a:effectLst/>
                  <a:latin typeface="Times New Roman" panose="02020603050405020304" pitchFamily="18" charset="0"/>
                  <a:cs typeface="Times New Roman" panose="02020603050405020304" pitchFamily="18" charset="0"/>
                </a:rPr>
                <a:t>. Natural gas is transported by pipelines and liquefied natural gas (LNG) tankers.</a:t>
              </a:r>
              <a:endParaRPr sz="14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grpSp>
        <p:nvGrpSpPr>
          <p:cNvPr id="3481" name="Google Shape;3481;p36"/>
          <p:cNvGrpSpPr/>
          <p:nvPr/>
        </p:nvGrpSpPr>
        <p:grpSpPr>
          <a:xfrm>
            <a:off x="8123968" y="1624493"/>
            <a:ext cx="3124119" cy="1453209"/>
            <a:chOff x="6707400" y="1238250"/>
            <a:chExt cx="1827000" cy="858888"/>
          </a:xfrm>
        </p:grpSpPr>
        <p:sp>
          <p:nvSpPr>
            <p:cNvPr id="3482" name="Google Shape;3482;p36"/>
            <p:cNvSpPr txBox="1"/>
            <p:nvPr/>
          </p:nvSpPr>
          <p:spPr>
            <a:xfrm>
              <a:off x="6707400" y="1238250"/>
              <a:ext cx="1827000" cy="287100"/>
            </a:xfrm>
            <a:prstGeom prst="rect">
              <a:avLst/>
            </a:prstGeom>
            <a:noFill/>
            <a:ln>
              <a:noFill/>
            </a:ln>
          </p:spPr>
          <p:txBody>
            <a:bodyPr spcFirstLastPara="1" wrap="square" lIns="121900" tIns="121900" rIns="121900" bIns="121900" anchor="ctr" anchorCtr="0">
              <a:noAutofit/>
            </a:bodyPr>
            <a:lstStyle/>
            <a:p>
              <a:pPr algn="r"/>
              <a:r>
                <a:rPr lang="en" sz="2400" b="1" dirty="0">
                  <a:solidFill>
                    <a:schemeClr val="accent2"/>
                  </a:solidFill>
                  <a:latin typeface="Times New Roman" panose="02020603050405020304" pitchFamily="18" charset="0"/>
                  <a:ea typeface="Fira Sans"/>
                  <a:cs typeface="Times New Roman" panose="02020603050405020304" pitchFamily="18" charset="0"/>
                  <a:sym typeface="Fira Sans"/>
                </a:rPr>
                <a:t>Treatment Facilities</a:t>
              </a:r>
              <a:endParaRPr sz="2400" b="1" dirty="0">
                <a:solidFill>
                  <a:schemeClr val="accent2"/>
                </a:solidFill>
                <a:latin typeface="Times New Roman" panose="02020603050405020304" pitchFamily="18" charset="0"/>
                <a:ea typeface="Fira Sans"/>
                <a:cs typeface="Times New Roman" panose="02020603050405020304" pitchFamily="18" charset="0"/>
                <a:sym typeface="Fira Sans"/>
              </a:endParaRPr>
            </a:p>
          </p:txBody>
        </p:sp>
        <p:sp>
          <p:nvSpPr>
            <p:cNvPr id="3483" name="Google Shape;3483;p36"/>
            <p:cNvSpPr txBox="1"/>
            <p:nvPr/>
          </p:nvSpPr>
          <p:spPr>
            <a:xfrm>
              <a:off x="6844500" y="1525338"/>
              <a:ext cx="1689900" cy="571800"/>
            </a:xfrm>
            <a:prstGeom prst="rect">
              <a:avLst/>
            </a:prstGeom>
            <a:noFill/>
            <a:ln>
              <a:noFill/>
            </a:ln>
          </p:spPr>
          <p:txBody>
            <a:bodyPr spcFirstLastPara="1" wrap="square" lIns="121900" tIns="121900" rIns="121900" bIns="121900" anchor="ctr" anchorCtr="0">
              <a:noAutofit/>
            </a:bodyPr>
            <a:lstStyle/>
            <a:p>
              <a:pPr algn="r"/>
              <a:r>
                <a:rPr lang="en-US" sz="1400" b="0" i="0" dirty="0">
                  <a:solidFill>
                    <a:srgbClr val="333333"/>
                  </a:solidFill>
                  <a:effectLst/>
                  <a:latin typeface="Times New Roman" panose="02020603050405020304" pitchFamily="18" charset="0"/>
                  <a:cs typeface="Times New Roman" panose="02020603050405020304" pitchFamily="18" charset="0"/>
                </a:rPr>
                <a:t>Improvements used or installed at an oil and gas location for the exploration, production, withdrawal, gathering, treatment or processing of oil or natural gas</a:t>
              </a:r>
              <a:endParaRPr sz="1600" dirty="0">
                <a:latin typeface="Roboto"/>
                <a:ea typeface="Roboto"/>
                <a:cs typeface="Roboto"/>
                <a:sym typeface="Roboto"/>
              </a:endParaRPr>
            </a:p>
          </p:txBody>
        </p:sp>
      </p:grpSp>
      <p:sp>
        <p:nvSpPr>
          <p:cNvPr id="3485" name="Google Shape;3485;p36"/>
          <p:cNvSpPr txBox="1"/>
          <p:nvPr/>
        </p:nvSpPr>
        <p:spPr>
          <a:xfrm>
            <a:off x="401894" y="3196005"/>
            <a:ext cx="3021128" cy="382800"/>
          </a:xfrm>
          <a:prstGeom prst="rect">
            <a:avLst/>
          </a:prstGeom>
          <a:noFill/>
          <a:ln>
            <a:noFill/>
          </a:ln>
        </p:spPr>
        <p:txBody>
          <a:bodyPr spcFirstLastPara="1" wrap="square" lIns="121900" tIns="121900" rIns="121900" bIns="121900" anchor="ctr" anchorCtr="0">
            <a:noAutofit/>
          </a:bodyPr>
          <a:lstStyle/>
          <a:p>
            <a:r>
              <a:rPr lang="en" sz="2400" b="1" dirty="0">
                <a:solidFill>
                  <a:schemeClr val="accent5"/>
                </a:solidFill>
                <a:latin typeface="Times New Roman" panose="02020603050405020304" pitchFamily="18" charset="0"/>
                <a:ea typeface="Fira Sans"/>
                <a:cs typeface="Times New Roman" panose="02020603050405020304" pitchFamily="18" charset="0"/>
                <a:sym typeface="Fira Sans"/>
              </a:rPr>
              <a:t>Surface Collection</a:t>
            </a:r>
            <a:endParaRPr sz="2400" b="1" dirty="0">
              <a:solidFill>
                <a:schemeClr val="accent5"/>
              </a:solidFill>
              <a:latin typeface="Times New Roman" panose="02020603050405020304" pitchFamily="18" charset="0"/>
              <a:ea typeface="Fira Sans"/>
              <a:cs typeface="Times New Roman" panose="02020603050405020304" pitchFamily="18" charset="0"/>
              <a:sym typeface="Fira Sans"/>
            </a:endParaRPr>
          </a:p>
        </p:txBody>
      </p:sp>
      <p:grpSp>
        <p:nvGrpSpPr>
          <p:cNvPr id="3487" name="Google Shape;3487;p36"/>
          <p:cNvGrpSpPr/>
          <p:nvPr/>
        </p:nvGrpSpPr>
        <p:grpSpPr>
          <a:xfrm>
            <a:off x="8775866" y="3999946"/>
            <a:ext cx="2506620" cy="1460523"/>
            <a:chOff x="6581899" y="2347153"/>
            <a:chExt cx="1879965" cy="771530"/>
          </a:xfrm>
        </p:grpSpPr>
        <p:sp>
          <p:nvSpPr>
            <p:cNvPr id="3488" name="Google Shape;3488;p36"/>
            <p:cNvSpPr txBox="1"/>
            <p:nvPr/>
          </p:nvSpPr>
          <p:spPr>
            <a:xfrm>
              <a:off x="6581899" y="2347153"/>
              <a:ext cx="1827000" cy="287100"/>
            </a:xfrm>
            <a:prstGeom prst="rect">
              <a:avLst/>
            </a:prstGeom>
            <a:noFill/>
            <a:ln>
              <a:noFill/>
            </a:ln>
          </p:spPr>
          <p:txBody>
            <a:bodyPr spcFirstLastPara="1" wrap="square" lIns="121900" tIns="121900" rIns="121900" bIns="121900" anchor="ctr" anchorCtr="0">
              <a:noAutofit/>
            </a:bodyPr>
            <a:lstStyle/>
            <a:p>
              <a:pPr algn="r"/>
              <a:r>
                <a:rPr lang="en" sz="2400" b="1" dirty="0">
                  <a:solidFill>
                    <a:schemeClr val="accent1"/>
                  </a:solidFill>
                  <a:latin typeface="Times New Roman" panose="02020603050405020304" pitchFamily="18" charset="0"/>
                  <a:ea typeface="Fira Sans"/>
                  <a:cs typeface="Times New Roman" panose="02020603050405020304" pitchFamily="18" charset="0"/>
                  <a:sym typeface="Fira Sans"/>
                </a:rPr>
                <a:t>Drilling</a:t>
              </a:r>
              <a:endParaRPr sz="2400" b="1" dirty="0">
                <a:solidFill>
                  <a:schemeClr val="accent1"/>
                </a:solidFill>
                <a:latin typeface="Times New Roman" panose="02020603050405020304" pitchFamily="18" charset="0"/>
                <a:ea typeface="Fira Sans"/>
                <a:cs typeface="Times New Roman" panose="02020603050405020304" pitchFamily="18" charset="0"/>
                <a:sym typeface="Fira Sans"/>
              </a:endParaRPr>
            </a:p>
          </p:txBody>
        </p:sp>
        <p:sp>
          <p:nvSpPr>
            <p:cNvPr id="3489" name="Google Shape;3489;p36"/>
            <p:cNvSpPr txBox="1"/>
            <p:nvPr/>
          </p:nvSpPr>
          <p:spPr>
            <a:xfrm>
              <a:off x="6771964" y="2546883"/>
              <a:ext cx="1689900" cy="571800"/>
            </a:xfrm>
            <a:prstGeom prst="rect">
              <a:avLst/>
            </a:prstGeom>
            <a:noFill/>
            <a:ln>
              <a:noFill/>
            </a:ln>
          </p:spPr>
          <p:txBody>
            <a:bodyPr spcFirstLastPara="1" wrap="square" lIns="121900" tIns="121900" rIns="121900" bIns="121900" anchor="ctr" anchorCtr="0">
              <a:noAutofit/>
            </a:bodyPr>
            <a:lstStyle/>
            <a:p>
              <a:pPr algn="r">
                <a:lnSpc>
                  <a:spcPct val="115000"/>
                </a:lnSpc>
              </a:pPr>
              <a:r>
                <a:rPr lang="en-US" sz="1400" i="0" dirty="0">
                  <a:solidFill>
                    <a:srgbClr val="202124"/>
                  </a:solidFill>
                  <a:effectLst/>
                  <a:latin typeface="Times New Roman" panose="02020603050405020304" pitchFamily="18" charset="0"/>
                  <a:cs typeface="Times New Roman" panose="02020603050405020304" pitchFamily="18" charset="0"/>
                </a:rPr>
                <a:t>Drilling is a cutting process that uses a drill bit to cut a hole of circular cross-section in solid materials</a:t>
              </a:r>
              <a:endParaRPr sz="1400" dirty="0">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B0B1371F-B8FF-4284-B977-53270BCE6C20}"/>
              </a:ext>
            </a:extLst>
          </p:cNvPr>
          <p:cNvSpPr txBox="1"/>
          <p:nvPr/>
        </p:nvSpPr>
        <p:spPr>
          <a:xfrm>
            <a:off x="433441" y="3522193"/>
            <a:ext cx="3025198" cy="1231106"/>
          </a:xfrm>
          <a:prstGeom prst="rect">
            <a:avLst/>
          </a:prstGeom>
          <a:noFill/>
        </p:spPr>
        <p:txBody>
          <a:bodyPr wrap="square" rtlCol="0">
            <a:spAutoFit/>
          </a:bodyPr>
          <a:lstStyle/>
          <a:p>
            <a:r>
              <a:rPr lang="en-US" sz="1400" dirty="0">
                <a:solidFill>
                  <a:srgbClr val="333333"/>
                </a:solidFill>
                <a:latin typeface="Times New Roman" panose="02020603050405020304" pitchFamily="18" charset="0"/>
                <a:cs typeface="Times New Roman" panose="02020603050405020304" pitchFamily="18" charset="0"/>
              </a:rPr>
              <a:t>W</a:t>
            </a:r>
            <a:r>
              <a:rPr lang="en-US" sz="1400" b="0" i="0" dirty="0">
                <a:solidFill>
                  <a:srgbClr val="333333"/>
                </a:solidFill>
                <a:effectLst/>
                <a:latin typeface="Times New Roman" panose="02020603050405020304" pitchFamily="18" charset="0"/>
                <a:cs typeface="Times New Roman" panose="02020603050405020304" pitchFamily="18" charset="0"/>
              </a:rPr>
              <a:t>alking fields or other locations the surface of the ground are partially exposed or have been disturbed by plowing or natural processes of erosion</a:t>
            </a:r>
            <a:endParaRPr lang="en-US" sz="14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0" name="Google Shape;4800;p39"/>
          <p:cNvSpPr/>
          <p:nvPr/>
        </p:nvSpPr>
        <p:spPr>
          <a:xfrm>
            <a:off x="4338902" y="2610298"/>
            <a:ext cx="3675248" cy="3589405"/>
          </a:xfrm>
          <a:prstGeom prst="ellipse">
            <a:avLst/>
          </a:prstGeom>
          <a:solidFill>
            <a:schemeClr val="accent5"/>
          </a:solidFill>
          <a:ln>
            <a:noFill/>
          </a:ln>
        </p:spPr>
        <p:txBody>
          <a:bodyPr spcFirstLastPara="1" wrap="square" lIns="121900" tIns="121900" rIns="121900" bIns="121900" anchor="ctr" anchorCtr="0">
            <a:noAutofit/>
          </a:bodyPr>
          <a:lstStyle/>
          <a:p>
            <a:pPr algn="ctr">
              <a:buClr>
                <a:schemeClr val="dk1"/>
              </a:buClr>
              <a:buSzPts val="1100"/>
            </a:pPr>
            <a:endParaRPr sz="2400"/>
          </a:p>
        </p:txBody>
      </p:sp>
      <p:sp>
        <p:nvSpPr>
          <p:cNvPr id="4801" name="Google Shape;4801;p39"/>
          <p:cNvSpPr/>
          <p:nvPr/>
        </p:nvSpPr>
        <p:spPr>
          <a:xfrm>
            <a:off x="8149862" y="1296501"/>
            <a:ext cx="3644596" cy="3589405"/>
          </a:xfrm>
          <a:prstGeom prst="ellipse">
            <a:avLst/>
          </a:prstGeom>
          <a:solidFill>
            <a:schemeClr val="accent2"/>
          </a:solidFill>
          <a:ln>
            <a:noFill/>
          </a:ln>
        </p:spPr>
        <p:txBody>
          <a:bodyPr spcFirstLastPara="1" wrap="square" lIns="121900" tIns="121900" rIns="121900" bIns="121900" anchor="ctr" anchorCtr="0">
            <a:noAutofit/>
          </a:bodyPr>
          <a:lstStyle/>
          <a:p>
            <a:pPr algn="ctr">
              <a:buClr>
                <a:schemeClr val="dk1"/>
              </a:buClr>
              <a:buSzPts val="1100"/>
            </a:pPr>
            <a:endParaRPr sz="2400"/>
          </a:p>
        </p:txBody>
      </p:sp>
      <p:sp>
        <p:nvSpPr>
          <p:cNvPr id="4802" name="Google Shape;4802;p39"/>
          <p:cNvSpPr/>
          <p:nvPr/>
        </p:nvSpPr>
        <p:spPr>
          <a:xfrm>
            <a:off x="381000" y="1296501"/>
            <a:ext cx="3644597" cy="3709992"/>
          </a:xfrm>
          <a:prstGeom prst="ellipse">
            <a:avLst/>
          </a:prstGeom>
          <a:solidFill>
            <a:schemeClr val="accent6"/>
          </a:solidFill>
          <a:ln>
            <a:noFill/>
          </a:ln>
        </p:spPr>
        <p:txBody>
          <a:bodyPr spcFirstLastPara="1" wrap="square" lIns="121900" tIns="121900" rIns="121900" bIns="121900" anchor="ctr" anchorCtr="0">
            <a:noAutofit/>
          </a:bodyPr>
          <a:lstStyle/>
          <a:p>
            <a:pPr algn="ctr">
              <a:buClr>
                <a:schemeClr val="dk1"/>
              </a:buClr>
              <a:buSzPts val="1100"/>
            </a:pPr>
            <a:endParaRPr sz="2400"/>
          </a:p>
        </p:txBody>
      </p:sp>
      <p:sp>
        <p:nvSpPr>
          <p:cNvPr id="4803" name="Google Shape;4803;p39"/>
          <p:cNvSpPr txBox="1">
            <a:spLocks noGrp="1"/>
          </p:cNvSpPr>
          <p:nvPr>
            <p:ph type="title"/>
          </p:nvPr>
        </p:nvSpPr>
        <p:spPr>
          <a:xfrm>
            <a:off x="960000" y="491767"/>
            <a:ext cx="10272000" cy="630400"/>
          </a:xfrm>
          <a:prstGeom prst="rect">
            <a:avLst/>
          </a:prstGeom>
        </p:spPr>
        <p:txBody>
          <a:bodyPr spcFirstLastPara="1" vert="horz" wrap="square" lIns="121900" tIns="121900" rIns="121900" bIns="121900" rtlCol="0" anchor="ctr" anchorCtr="0">
            <a:noAutofit/>
          </a:bodyPr>
          <a:lstStyle/>
          <a:p>
            <a:pPr algn="ctr">
              <a:spcBef>
                <a:spcPts val="0"/>
              </a:spcBef>
            </a:pPr>
            <a:r>
              <a:rPr lang="en-US" dirty="0">
                <a:latin typeface="Copperplate Gothic Bold" panose="020E0705020206020404" pitchFamily="34" charset="0"/>
              </a:rPr>
              <a:t>transportation</a:t>
            </a:r>
            <a:endParaRPr dirty="0">
              <a:latin typeface="Copperplate Gothic Bold" panose="020E0705020206020404" pitchFamily="34" charset="0"/>
            </a:endParaRPr>
          </a:p>
        </p:txBody>
      </p:sp>
      <p:grpSp>
        <p:nvGrpSpPr>
          <p:cNvPr id="4804" name="Google Shape;4804;p39"/>
          <p:cNvGrpSpPr/>
          <p:nvPr/>
        </p:nvGrpSpPr>
        <p:grpSpPr>
          <a:xfrm>
            <a:off x="887713" y="2401487"/>
            <a:ext cx="2749667" cy="2416084"/>
            <a:chOff x="2828749" y="4506838"/>
            <a:chExt cx="2061426" cy="671486"/>
          </a:xfrm>
        </p:grpSpPr>
        <p:sp>
          <p:nvSpPr>
            <p:cNvPr id="4805" name="Google Shape;4805;p39"/>
            <p:cNvSpPr txBox="1"/>
            <p:nvPr/>
          </p:nvSpPr>
          <p:spPr>
            <a:xfrm>
              <a:off x="2828749" y="4506838"/>
              <a:ext cx="2027700" cy="325230"/>
            </a:xfrm>
            <a:prstGeom prst="rect">
              <a:avLst/>
            </a:prstGeom>
            <a:noFill/>
            <a:ln>
              <a:noFill/>
            </a:ln>
          </p:spPr>
          <p:txBody>
            <a:bodyPr spcFirstLastPara="1" wrap="square" lIns="121900" tIns="121900" rIns="121900" bIns="121900" anchor="t" anchorCtr="0">
              <a:spAutoFit/>
            </a:bodyPr>
            <a:lstStyle/>
            <a:p>
              <a:pPr algn="ctr"/>
              <a:r>
                <a:rPr lang="en" sz="2667" b="1" dirty="0">
                  <a:latin typeface="Fira Sans" panose="020B0503050000020004" pitchFamily="34" charset="0"/>
                  <a:ea typeface="Fira Sans Extra Condensed"/>
                  <a:cs typeface="Fira Sans Extra Condensed"/>
                  <a:sym typeface="Fira Sans Extra Condensed"/>
                </a:rPr>
                <a:t>Pipelines</a:t>
              </a:r>
              <a:endParaRPr sz="2667" b="1" dirty="0">
                <a:latin typeface="Fira Sans" panose="020B0503050000020004" pitchFamily="34" charset="0"/>
                <a:ea typeface="Fira Sans Extra Condensed"/>
                <a:cs typeface="Fira Sans Extra Condensed"/>
                <a:sym typeface="Fira Sans Extra Condensed"/>
              </a:endParaRPr>
            </a:p>
          </p:txBody>
        </p:sp>
        <p:sp>
          <p:nvSpPr>
            <p:cNvPr id="4806" name="Google Shape;4806;p39"/>
            <p:cNvSpPr txBox="1"/>
            <p:nvPr/>
          </p:nvSpPr>
          <p:spPr>
            <a:xfrm>
              <a:off x="2862475" y="4949675"/>
              <a:ext cx="2027700" cy="228649"/>
            </a:xfrm>
            <a:prstGeom prst="rect">
              <a:avLst/>
            </a:prstGeom>
            <a:noFill/>
            <a:ln>
              <a:noFill/>
            </a:ln>
          </p:spPr>
          <p:txBody>
            <a:bodyPr spcFirstLastPara="1" wrap="square" lIns="121900" tIns="121900" rIns="121900" bIns="121900" anchor="t" anchorCtr="0">
              <a:spAutoFit/>
            </a:bodyPr>
            <a:lstStyle/>
            <a:p>
              <a:pPr algn="ctr"/>
              <a:endParaRPr sz="1400" dirty="0">
                <a:latin typeface="Times New Roman" panose="02020603050405020304" pitchFamily="18" charset="0"/>
                <a:ea typeface="Roboto"/>
                <a:cs typeface="Times New Roman" panose="02020603050405020304" pitchFamily="18" charset="0"/>
                <a:sym typeface="Roboto"/>
              </a:endParaRPr>
            </a:p>
          </p:txBody>
        </p:sp>
      </p:grpSp>
      <p:grpSp>
        <p:nvGrpSpPr>
          <p:cNvPr id="4807" name="Google Shape;4807;p39"/>
          <p:cNvGrpSpPr/>
          <p:nvPr/>
        </p:nvGrpSpPr>
        <p:grpSpPr>
          <a:xfrm>
            <a:off x="4743659" y="3873300"/>
            <a:ext cx="2704681" cy="1049779"/>
            <a:chOff x="2862475" y="4531642"/>
            <a:chExt cx="2027700" cy="787334"/>
          </a:xfrm>
        </p:grpSpPr>
        <p:sp>
          <p:nvSpPr>
            <p:cNvPr id="4808" name="Google Shape;4808;p39"/>
            <p:cNvSpPr txBox="1"/>
            <p:nvPr/>
          </p:nvSpPr>
          <p:spPr>
            <a:xfrm>
              <a:off x="2862475" y="4531642"/>
              <a:ext cx="2027700" cy="492460"/>
            </a:xfrm>
            <a:prstGeom prst="rect">
              <a:avLst/>
            </a:prstGeom>
            <a:noFill/>
            <a:ln>
              <a:noFill/>
            </a:ln>
          </p:spPr>
          <p:txBody>
            <a:bodyPr spcFirstLastPara="1" wrap="square" lIns="121900" tIns="121900" rIns="121900" bIns="121900" anchor="t" anchorCtr="0">
              <a:spAutoFit/>
            </a:bodyPr>
            <a:lstStyle/>
            <a:p>
              <a:pPr algn="ctr"/>
              <a:r>
                <a:rPr lang="en" sz="2667" b="1" dirty="0">
                  <a:latin typeface="Fira Sans" panose="020B0503050000020004" pitchFamily="34" charset="0"/>
                  <a:ea typeface="Fira Sans Extra Condensed"/>
                  <a:cs typeface="Fira Sans Extra Condensed"/>
                  <a:sym typeface="Fira Sans Extra Condensed"/>
                </a:rPr>
                <a:t>LNG Tankers</a:t>
              </a:r>
              <a:endParaRPr sz="2667" b="1" dirty="0">
                <a:latin typeface="Fira Sans" panose="020B0503050000020004" pitchFamily="34" charset="0"/>
                <a:ea typeface="Fira Sans Extra Condensed"/>
                <a:cs typeface="Fira Sans Extra Condensed"/>
                <a:sym typeface="Fira Sans Extra Condensed"/>
              </a:endParaRPr>
            </a:p>
          </p:txBody>
        </p:sp>
        <p:sp>
          <p:nvSpPr>
            <p:cNvPr id="4809" name="Google Shape;4809;p39"/>
            <p:cNvSpPr txBox="1"/>
            <p:nvPr/>
          </p:nvSpPr>
          <p:spPr>
            <a:xfrm>
              <a:off x="2862475" y="4949675"/>
              <a:ext cx="2027700" cy="369301"/>
            </a:xfrm>
            <a:prstGeom prst="rect">
              <a:avLst/>
            </a:prstGeom>
            <a:noFill/>
            <a:ln>
              <a:noFill/>
            </a:ln>
          </p:spPr>
          <p:txBody>
            <a:bodyPr spcFirstLastPara="1" wrap="square" lIns="121900" tIns="121900" rIns="121900" bIns="121900" anchor="t" anchorCtr="0">
              <a:spAutoFit/>
            </a:bodyPr>
            <a:lstStyle/>
            <a:p>
              <a:pPr algn="ctr"/>
              <a:endParaRPr sz="1600" dirty="0">
                <a:latin typeface="Roboto"/>
                <a:ea typeface="Roboto"/>
                <a:cs typeface="Roboto"/>
                <a:sym typeface="Roboto"/>
              </a:endParaRPr>
            </a:p>
          </p:txBody>
        </p:sp>
      </p:grpSp>
      <p:grpSp>
        <p:nvGrpSpPr>
          <p:cNvPr id="4810" name="Google Shape;4810;p39"/>
          <p:cNvGrpSpPr/>
          <p:nvPr/>
        </p:nvGrpSpPr>
        <p:grpSpPr>
          <a:xfrm>
            <a:off x="8535259" y="2478016"/>
            <a:ext cx="2806263" cy="2402383"/>
            <a:chOff x="2862475" y="4504718"/>
            <a:chExt cx="2103856" cy="814258"/>
          </a:xfrm>
        </p:grpSpPr>
        <p:sp>
          <p:nvSpPr>
            <p:cNvPr id="4811" name="Google Shape;4811;p39"/>
            <p:cNvSpPr txBox="1"/>
            <p:nvPr/>
          </p:nvSpPr>
          <p:spPr>
            <a:xfrm>
              <a:off x="2938631" y="4504718"/>
              <a:ext cx="2027700" cy="222551"/>
            </a:xfrm>
            <a:prstGeom prst="rect">
              <a:avLst/>
            </a:prstGeom>
            <a:noFill/>
            <a:ln>
              <a:noFill/>
            </a:ln>
          </p:spPr>
          <p:txBody>
            <a:bodyPr spcFirstLastPara="1" wrap="square" lIns="121900" tIns="121900" rIns="121900" bIns="121900" anchor="t" anchorCtr="0">
              <a:spAutoFit/>
            </a:bodyPr>
            <a:lstStyle/>
            <a:p>
              <a:pPr algn="ctr"/>
              <a:r>
                <a:rPr lang="en" sz="2667" b="1" dirty="0">
                  <a:latin typeface="Fira Sans" panose="020B0503050000020004" pitchFamily="34" charset="0"/>
                  <a:ea typeface="Fira Sans Extra Condensed"/>
                  <a:cs typeface="Fira Sans Extra Condensed"/>
                  <a:sym typeface="Fira Sans Extra Condensed"/>
                </a:rPr>
                <a:t>Oil Tankers</a:t>
              </a:r>
              <a:endParaRPr sz="2667" b="1" dirty="0">
                <a:latin typeface="Fira Sans" panose="020B0503050000020004" pitchFamily="34" charset="0"/>
                <a:ea typeface="Fira Sans Extra Condensed"/>
                <a:cs typeface="Fira Sans Extra Condensed"/>
                <a:sym typeface="Fira Sans Extra Condensed"/>
              </a:endParaRPr>
            </a:p>
          </p:txBody>
        </p:sp>
        <p:sp>
          <p:nvSpPr>
            <p:cNvPr id="4812" name="Google Shape;4812;p39"/>
            <p:cNvSpPr txBox="1"/>
            <p:nvPr/>
          </p:nvSpPr>
          <p:spPr>
            <a:xfrm>
              <a:off x="2862475" y="4949675"/>
              <a:ext cx="2027700" cy="369301"/>
            </a:xfrm>
            <a:prstGeom prst="rect">
              <a:avLst/>
            </a:prstGeom>
            <a:noFill/>
            <a:ln>
              <a:noFill/>
            </a:ln>
          </p:spPr>
          <p:txBody>
            <a:bodyPr spcFirstLastPara="1" wrap="square" lIns="121900" tIns="121900" rIns="121900" bIns="121900" anchor="t" anchorCtr="0">
              <a:spAutoFit/>
            </a:bodyPr>
            <a:lstStyle/>
            <a:p>
              <a:pPr algn="ctr"/>
              <a:endParaRPr sz="1600" dirty="0">
                <a:latin typeface="Roboto"/>
                <a:ea typeface="Roboto"/>
                <a:cs typeface="Roboto"/>
                <a:sym typeface="Roboto"/>
              </a:endParaRPr>
            </a:p>
          </p:txBody>
        </p:sp>
      </p:grpSp>
      <p:grpSp>
        <p:nvGrpSpPr>
          <p:cNvPr id="4908" name="Google Shape;4908;p39"/>
          <p:cNvGrpSpPr/>
          <p:nvPr/>
        </p:nvGrpSpPr>
        <p:grpSpPr>
          <a:xfrm>
            <a:off x="5449108" y="3164186"/>
            <a:ext cx="1523991" cy="723269"/>
            <a:chOff x="3619000" y="2439975"/>
            <a:chExt cx="1307025" cy="620300"/>
          </a:xfrm>
        </p:grpSpPr>
        <p:sp>
          <p:nvSpPr>
            <p:cNvPr id="4909" name="Google Shape;4909;p39"/>
            <p:cNvSpPr/>
            <p:nvPr/>
          </p:nvSpPr>
          <p:spPr>
            <a:xfrm>
              <a:off x="3676800" y="2485225"/>
              <a:ext cx="128425" cy="55500"/>
            </a:xfrm>
            <a:custGeom>
              <a:avLst/>
              <a:gdLst/>
              <a:ahLst/>
              <a:cxnLst/>
              <a:rect l="l" t="t" r="r" b="b"/>
              <a:pathLst>
                <a:path w="5137" h="2220" extrusionOk="0">
                  <a:moveTo>
                    <a:pt x="788" y="0"/>
                  </a:moveTo>
                  <a:cubicBezTo>
                    <a:pt x="200" y="0"/>
                    <a:pt x="23" y="583"/>
                    <a:pt x="0" y="900"/>
                  </a:cubicBezTo>
                  <a:lnTo>
                    <a:pt x="0" y="2127"/>
                  </a:lnTo>
                  <a:lnTo>
                    <a:pt x="257" y="2127"/>
                  </a:lnTo>
                  <a:lnTo>
                    <a:pt x="257" y="912"/>
                  </a:lnTo>
                  <a:cubicBezTo>
                    <a:pt x="257" y="889"/>
                    <a:pt x="326" y="258"/>
                    <a:pt x="826" y="258"/>
                  </a:cubicBezTo>
                  <a:cubicBezTo>
                    <a:pt x="831" y="258"/>
                    <a:pt x="836" y="258"/>
                    <a:pt x="841" y="259"/>
                  </a:cubicBezTo>
                  <a:lnTo>
                    <a:pt x="4366" y="259"/>
                  </a:lnTo>
                  <a:cubicBezTo>
                    <a:pt x="4390" y="259"/>
                    <a:pt x="4869" y="363"/>
                    <a:pt x="4869" y="760"/>
                  </a:cubicBezTo>
                  <a:lnTo>
                    <a:pt x="4869" y="2220"/>
                  </a:lnTo>
                  <a:lnTo>
                    <a:pt x="5137" y="2220"/>
                  </a:lnTo>
                  <a:lnTo>
                    <a:pt x="5137" y="760"/>
                  </a:lnTo>
                  <a:cubicBezTo>
                    <a:pt x="5137" y="270"/>
                    <a:pt x="4670" y="48"/>
                    <a:pt x="4390" y="2"/>
                  </a:cubicBezTo>
                  <a:lnTo>
                    <a:pt x="841" y="2"/>
                  </a:lnTo>
                  <a:cubicBezTo>
                    <a:pt x="823" y="1"/>
                    <a:pt x="805" y="0"/>
                    <a:pt x="78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0" name="Google Shape;4910;p39"/>
            <p:cNvSpPr/>
            <p:nvPr/>
          </p:nvSpPr>
          <p:spPr>
            <a:xfrm>
              <a:off x="4050100" y="2485250"/>
              <a:ext cx="128450" cy="55475"/>
            </a:xfrm>
            <a:custGeom>
              <a:avLst/>
              <a:gdLst/>
              <a:ahLst/>
              <a:cxnLst/>
              <a:rect l="l" t="t" r="r" b="b"/>
              <a:pathLst>
                <a:path w="5138" h="2219" extrusionOk="0">
                  <a:moveTo>
                    <a:pt x="818" y="1"/>
                  </a:moveTo>
                  <a:cubicBezTo>
                    <a:pt x="211" y="1"/>
                    <a:pt x="12" y="584"/>
                    <a:pt x="1" y="899"/>
                  </a:cubicBezTo>
                  <a:lnTo>
                    <a:pt x="1" y="2126"/>
                  </a:lnTo>
                  <a:lnTo>
                    <a:pt x="258" y="2126"/>
                  </a:lnTo>
                  <a:lnTo>
                    <a:pt x="258" y="911"/>
                  </a:lnTo>
                  <a:cubicBezTo>
                    <a:pt x="258" y="888"/>
                    <a:pt x="304" y="258"/>
                    <a:pt x="818" y="258"/>
                  </a:cubicBezTo>
                  <a:lnTo>
                    <a:pt x="4367" y="258"/>
                  </a:lnTo>
                  <a:cubicBezTo>
                    <a:pt x="4390" y="258"/>
                    <a:pt x="4869" y="362"/>
                    <a:pt x="4869" y="759"/>
                  </a:cubicBezTo>
                  <a:lnTo>
                    <a:pt x="4869" y="2219"/>
                  </a:lnTo>
                  <a:lnTo>
                    <a:pt x="5138" y="2219"/>
                  </a:lnTo>
                  <a:lnTo>
                    <a:pt x="5138" y="759"/>
                  </a:lnTo>
                  <a:cubicBezTo>
                    <a:pt x="5138" y="269"/>
                    <a:pt x="4671" y="47"/>
                    <a:pt x="439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1" name="Google Shape;4911;p39"/>
            <p:cNvSpPr/>
            <p:nvPr/>
          </p:nvSpPr>
          <p:spPr>
            <a:xfrm>
              <a:off x="3680000" y="2619225"/>
              <a:ext cx="950375" cy="370700"/>
            </a:xfrm>
            <a:custGeom>
              <a:avLst/>
              <a:gdLst/>
              <a:ahLst/>
              <a:cxnLst/>
              <a:rect l="l" t="t" r="r" b="b"/>
              <a:pathLst>
                <a:path w="38015" h="14828" extrusionOk="0">
                  <a:moveTo>
                    <a:pt x="1729" y="0"/>
                  </a:moveTo>
                  <a:cubicBezTo>
                    <a:pt x="783" y="0"/>
                    <a:pt x="1" y="829"/>
                    <a:pt x="1" y="1845"/>
                  </a:cubicBezTo>
                  <a:lnTo>
                    <a:pt x="1" y="12995"/>
                  </a:lnTo>
                  <a:cubicBezTo>
                    <a:pt x="1" y="14010"/>
                    <a:pt x="783" y="14827"/>
                    <a:pt x="1729" y="14827"/>
                  </a:cubicBezTo>
                  <a:lnTo>
                    <a:pt x="36274" y="14827"/>
                  </a:lnTo>
                  <a:cubicBezTo>
                    <a:pt x="37232" y="14827"/>
                    <a:pt x="38014" y="14010"/>
                    <a:pt x="38014" y="12995"/>
                  </a:cubicBezTo>
                  <a:lnTo>
                    <a:pt x="38014" y="4226"/>
                  </a:lnTo>
                  <a:lnTo>
                    <a:pt x="33251" y="4309"/>
                  </a:lnTo>
                  <a:cubicBezTo>
                    <a:pt x="32352" y="4285"/>
                    <a:pt x="32854" y="4016"/>
                    <a:pt x="33005" y="3842"/>
                  </a:cubicBezTo>
                  <a:cubicBezTo>
                    <a:pt x="32655" y="2592"/>
                    <a:pt x="32901" y="1284"/>
                    <a:pt x="3300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12" name="Google Shape;4912;p39"/>
            <p:cNvSpPr/>
            <p:nvPr/>
          </p:nvSpPr>
          <p:spPr>
            <a:xfrm>
              <a:off x="3680000" y="2623875"/>
              <a:ext cx="950375" cy="366050"/>
            </a:xfrm>
            <a:custGeom>
              <a:avLst/>
              <a:gdLst/>
              <a:ahLst/>
              <a:cxnLst/>
              <a:rect l="l" t="t" r="r" b="b"/>
              <a:pathLst>
                <a:path w="38015" h="14642" extrusionOk="0">
                  <a:moveTo>
                    <a:pt x="37022" y="1"/>
                  </a:moveTo>
                  <a:lnTo>
                    <a:pt x="37022" y="1"/>
                  </a:lnTo>
                  <a:cubicBezTo>
                    <a:pt x="37361" y="2733"/>
                    <a:pt x="36485" y="5722"/>
                    <a:pt x="34873" y="8022"/>
                  </a:cubicBezTo>
                  <a:cubicBezTo>
                    <a:pt x="32276" y="11749"/>
                    <a:pt x="27541" y="12244"/>
                    <a:pt x="23049" y="12244"/>
                  </a:cubicBezTo>
                  <a:cubicBezTo>
                    <a:pt x="22250" y="12244"/>
                    <a:pt x="21459" y="12229"/>
                    <a:pt x="20689" y="12213"/>
                  </a:cubicBezTo>
                  <a:cubicBezTo>
                    <a:pt x="19966" y="12204"/>
                    <a:pt x="19251" y="12187"/>
                    <a:pt x="18568" y="12187"/>
                  </a:cubicBezTo>
                  <a:cubicBezTo>
                    <a:pt x="18413" y="12187"/>
                    <a:pt x="18260" y="12187"/>
                    <a:pt x="18108" y="12189"/>
                  </a:cubicBezTo>
                  <a:cubicBezTo>
                    <a:pt x="15451" y="12214"/>
                    <a:pt x="12794" y="12345"/>
                    <a:pt x="10133" y="12345"/>
                  </a:cubicBezTo>
                  <a:cubicBezTo>
                    <a:pt x="8959" y="12345"/>
                    <a:pt x="7784" y="12320"/>
                    <a:pt x="6609" y="12248"/>
                  </a:cubicBezTo>
                  <a:cubicBezTo>
                    <a:pt x="4671" y="12132"/>
                    <a:pt x="1857" y="12085"/>
                    <a:pt x="1" y="10987"/>
                  </a:cubicBezTo>
                  <a:lnTo>
                    <a:pt x="1" y="12809"/>
                  </a:lnTo>
                  <a:cubicBezTo>
                    <a:pt x="1" y="13824"/>
                    <a:pt x="783" y="14641"/>
                    <a:pt x="1729" y="14641"/>
                  </a:cubicBezTo>
                  <a:lnTo>
                    <a:pt x="36274" y="14641"/>
                  </a:lnTo>
                  <a:cubicBezTo>
                    <a:pt x="37232" y="14641"/>
                    <a:pt x="38014" y="13824"/>
                    <a:pt x="38014" y="12809"/>
                  </a:cubicBezTo>
                  <a:lnTo>
                    <a:pt x="38014" y="1659"/>
                  </a:lnTo>
                  <a:cubicBezTo>
                    <a:pt x="38014" y="924"/>
                    <a:pt x="37605" y="304"/>
                    <a:pt x="370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13" name="Google Shape;4913;p39"/>
            <p:cNvSpPr/>
            <p:nvPr/>
          </p:nvSpPr>
          <p:spPr>
            <a:xfrm>
              <a:off x="4548050" y="2883275"/>
              <a:ext cx="214825" cy="106950"/>
            </a:xfrm>
            <a:custGeom>
              <a:avLst/>
              <a:gdLst/>
              <a:ahLst/>
              <a:cxnLst/>
              <a:rect l="l" t="t" r="r" b="b"/>
              <a:pathLst>
                <a:path w="8593" h="4278" extrusionOk="0">
                  <a:moveTo>
                    <a:pt x="4228" y="1"/>
                  </a:moveTo>
                  <a:cubicBezTo>
                    <a:pt x="1525" y="1"/>
                    <a:pt x="252" y="3155"/>
                    <a:pt x="0" y="4277"/>
                  </a:cubicBezTo>
                  <a:lnTo>
                    <a:pt x="8593" y="4277"/>
                  </a:lnTo>
                  <a:cubicBezTo>
                    <a:pt x="8593" y="4277"/>
                    <a:pt x="7203" y="132"/>
                    <a:pt x="4390" y="4"/>
                  </a:cubicBezTo>
                  <a:cubicBezTo>
                    <a:pt x="4335" y="2"/>
                    <a:pt x="4282" y="1"/>
                    <a:pt x="4228" y="1"/>
                  </a:cubicBezTo>
                  <a:close/>
                </a:path>
              </a:pathLst>
            </a:custGeom>
            <a:solidFill>
              <a:srgbClr val="231602"/>
            </a:solidFill>
            <a:ln>
              <a:noFill/>
            </a:ln>
          </p:spPr>
          <p:txBody>
            <a:bodyPr spcFirstLastPara="1" wrap="square" lIns="121900" tIns="121900" rIns="121900" bIns="121900" anchor="ctr" anchorCtr="0">
              <a:noAutofit/>
            </a:bodyPr>
            <a:lstStyle/>
            <a:p>
              <a:endParaRPr sz="2400"/>
            </a:p>
          </p:txBody>
        </p:sp>
        <p:sp>
          <p:nvSpPr>
            <p:cNvPr id="4914" name="Google Shape;4914;p39"/>
            <p:cNvSpPr/>
            <p:nvPr/>
          </p:nvSpPr>
          <p:spPr>
            <a:xfrm>
              <a:off x="4198375" y="2461900"/>
              <a:ext cx="142150" cy="80600"/>
            </a:xfrm>
            <a:custGeom>
              <a:avLst/>
              <a:gdLst/>
              <a:ahLst/>
              <a:cxnLst/>
              <a:rect l="l" t="t" r="r" b="b"/>
              <a:pathLst>
                <a:path w="5686" h="3224" extrusionOk="0">
                  <a:moveTo>
                    <a:pt x="1" y="1"/>
                  </a:moveTo>
                  <a:lnTo>
                    <a:pt x="1" y="2919"/>
                  </a:lnTo>
                  <a:cubicBezTo>
                    <a:pt x="782" y="3013"/>
                    <a:pt x="1553" y="3117"/>
                    <a:pt x="2323" y="3223"/>
                  </a:cubicBezTo>
                  <a:lnTo>
                    <a:pt x="3620" y="3223"/>
                  </a:lnTo>
                  <a:cubicBezTo>
                    <a:pt x="3818" y="3211"/>
                    <a:pt x="4005" y="3200"/>
                    <a:pt x="4203" y="3188"/>
                  </a:cubicBezTo>
                  <a:cubicBezTo>
                    <a:pt x="4728" y="3164"/>
                    <a:pt x="5195" y="3036"/>
                    <a:pt x="5686" y="2919"/>
                  </a:cubicBezTo>
                  <a:lnTo>
                    <a:pt x="568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5" name="Google Shape;4915;p39"/>
            <p:cNvSpPr/>
            <p:nvPr/>
          </p:nvSpPr>
          <p:spPr>
            <a:xfrm>
              <a:off x="4185225" y="2439975"/>
              <a:ext cx="168725" cy="27200"/>
            </a:xfrm>
            <a:custGeom>
              <a:avLst/>
              <a:gdLst/>
              <a:ahLst/>
              <a:cxnLst/>
              <a:rect l="l" t="t" r="r" b="b"/>
              <a:pathLst>
                <a:path w="6749" h="1088" extrusionOk="0">
                  <a:moveTo>
                    <a:pt x="3566" y="0"/>
                  </a:moveTo>
                  <a:cubicBezTo>
                    <a:pt x="3502" y="0"/>
                    <a:pt x="3439" y="1"/>
                    <a:pt x="3375" y="2"/>
                  </a:cubicBezTo>
                  <a:cubicBezTo>
                    <a:pt x="1962" y="25"/>
                    <a:pt x="550" y="224"/>
                    <a:pt x="550" y="224"/>
                  </a:cubicBezTo>
                  <a:cubicBezTo>
                    <a:pt x="246" y="224"/>
                    <a:pt x="1" y="422"/>
                    <a:pt x="1" y="655"/>
                  </a:cubicBezTo>
                  <a:cubicBezTo>
                    <a:pt x="1" y="889"/>
                    <a:pt x="246" y="1088"/>
                    <a:pt x="550" y="1088"/>
                  </a:cubicBezTo>
                  <a:lnTo>
                    <a:pt x="6201" y="1088"/>
                  </a:lnTo>
                  <a:cubicBezTo>
                    <a:pt x="6504" y="1088"/>
                    <a:pt x="6749" y="889"/>
                    <a:pt x="6749" y="655"/>
                  </a:cubicBezTo>
                  <a:cubicBezTo>
                    <a:pt x="6749" y="422"/>
                    <a:pt x="6504" y="224"/>
                    <a:pt x="6201" y="224"/>
                  </a:cubicBezTo>
                  <a:cubicBezTo>
                    <a:pt x="6201" y="224"/>
                    <a:pt x="4903" y="0"/>
                    <a:pt x="35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16" name="Google Shape;4916;p39"/>
            <p:cNvSpPr/>
            <p:nvPr/>
          </p:nvSpPr>
          <p:spPr>
            <a:xfrm>
              <a:off x="4185225" y="2448475"/>
              <a:ext cx="168725" cy="18700"/>
            </a:xfrm>
            <a:custGeom>
              <a:avLst/>
              <a:gdLst/>
              <a:ahLst/>
              <a:cxnLst/>
              <a:rect l="l" t="t" r="r" b="b"/>
              <a:pathLst>
                <a:path w="6749" h="748" extrusionOk="0">
                  <a:moveTo>
                    <a:pt x="6562" y="1"/>
                  </a:moveTo>
                  <a:cubicBezTo>
                    <a:pt x="6212" y="538"/>
                    <a:pt x="5441" y="491"/>
                    <a:pt x="4706" y="526"/>
                  </a:cubicBezTo>
                  <a:cubicBezTo>
                    <a:pt x="3967" y="557"/>
                    <a:pt x="3343" y="570"/>
                    <a:pt x="2817" y="570"/>
                  </a:cubicBezTo>
                  <a:cubicBezTo>
                    <a:pt x="447" y="570"/>
                    <a:pt x="56" y="308"/>
                    <a:pt x="7" y="308"/>
                  </a:cubicBezTo>
                  <a:cubicBezTo>
                    <a:pt x="2" y="308"/>
                    <a:pt x="1" y="310"/>
                    <a:pt x="1" y="315"/>
                  </a:cubicBezTo>
                  <a:cubicBezTo>
                    <a:pt x="1" y="549"/>
                    <a:pt x="246" y="748"/>
                    <a:pt x="550" y="748"/>
                  </a:cubicBezTo>
                  <a:lnTo>
                    <a:pt x="6201" y="748"/>
                  </a:lnTo>
                  <a:cubicBezTo>
                    <a:pt x="6504" y="748"/>
                    <a:pt x="6749" y="549"/>
                    <a:pt x="6749" y="315"/>
                  </a:cubicBezTo>
                  <a:cubicBezTo>
                    <a:pt x="6749" y="187"/>
                    <a:pt x="6679" y="82"/>
                    <a:pt x="656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7" name="Google Shape;4917;p39"/>
            <p:cNvSpPr/>
            <p:nvPr/>
          </p:nvSpPr>
          <p:spPr>
            <a:xfrm>
              <a:off x="3825950" y="2461900"/>
              <a:ext cx="142150" cy="80600"/>
            </a:xfrm>
            <a:custGeom>
              <a:avLst/>
              <a:gdLst/>
              <a:ahLst/>
              <a:cxnLst/>
              <a:rect l="l" t="t" r="r" b="b"/>
              <a:pathLst>
                <a:path w="5686" h="3224" extrusionOk="0">
                  <a:moveTo>
                    <a:pt x="0" y="1"/>
                  </a:moveTo>
                  <a:lnTo>
                    <a:pt x="0" y="2919"/>
                  </a:lnTo>
                  <a:cubicBezTo>
                    <a:pt x="782" y="3013"/>
                    <a:pt x="1553" y="3117"/>
                    <a:pt x="2323" y="3223"/>
                  </a:cubicBezTo>
                  <a:lnTo>
                    <a:pt x="3620" y="3223"/>
                  </a:lnTo>
                  <a:cubicBezTo>
                    <a:pt x="3818" y="3211"/>
                    <a:pt x="4004" y="3200"/>
                    <a:pt x="4203" y="3188"/>
                  </a:cubicBezTo>
                  <a:cubicBezTo>
                    <a:pt x="4728" y="3164"/>
                    <a:pt x="5195" y="3036"/>
                    <a:pt x="5686" y="2919"/>
                  </a:cubicBezTo>
                  <a:lnTo>
                    <a:pt x="568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8" name="Google Shape;4918;p39"/>
            <p:cNvSpPr/>
            <p:nvPr/>
          </p:nvSpPr>
          <p:spPr>
            <a:xfrm>
              <a:off x="3812800" y="2439975"/>
              <a:ext cx="168725" cy="27200"/>
            </a:xfrm>
            <a:custGeom>
              <a:avLst/>
              <a:gdLst/>
              <a:ahLst/>
              <a:cxnLst/>
              <a:rect l="l" t="t" r="r" b="b"/>
              <a:pathLst>
                <a:path w="6749" h="1088" extrusionOk="0">
                  <a:moveTo>
                    <a:pt x="3566" y="0"/>
                  </a:moveTo>
                  <a:cubicBezTo>
                    <a:pt x="3502" y="0"/>
                    <a:pt x="3439" y="1"/>
                    <a:pt x="3375" y="2"/>
                  </a:cubicBezTo>
                  <a:cubicBezTo>
                    <a:pt x="1974" y="25"/>
                    <a:pt x="550" y="224"/>
                    <a:pt x="550" y="224"/>
                  </a:cubicBezTo>
                  <a:cubicBezTo>
                    <a:pt x="246" y="224"/>
                    <a:pt x="1" y="422"/>
                    <a:pt x="1" y="655"/>
                  </a:cubicBezTo>
                  <a:cubicBezTo>
                    <a:pt x="1" y="889"/>
                    <a:pt x="246" y="1088"/>
                    <a:pt x="550" y="1088"/>
                  </a:cubicBezTo>
                  <a:lnTo>
                    <a:pt x="6200" y="1088"/>
                  </a:lnTo>
                  <a:cubicBezTo>
                    <a:pt x="6504" y="1088"/>
                    <a:pt x="6749" y="889"/>
                    <a:pt x="6749" y="655"/>
                  </a:cubicBezTo>
                  <a:cubicBezTo>
                    <a:pt x="6749" y="422"/>
                    <a:pt x="6504" y="224"/>
                    <a:pt x="6200" y="224"/>
                  </a:cubicBezTo>
                  <a:cubicBezTo>
                    <a:pt x="6200" y="224"/>
                    <a:pt x="4902" y="0"/>
                    <a:pt x="35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19" name="Google Shape;4919;p39"/>
            <p:cNvSpPr/>
            <p:nvPr/>
          </p:nvSpPr>
          <p:spPr>
            <a:xfrm>
              <a:off x="3812800" y="2448475"/>
              <a:ext cx="168725" cy="18700"/>
            </a:xfrm>
            <a:custGeom>
              <a:avLst/>
              <a:gdLst/>
              <a:ahLst/>
              <a:cxnLst/>
              <a:rect l="l" t="t" r="r" b="b"/>
              <a:pathLst>
                <a:path w="6749" h="748" extrusionOk="0">
                  <a:moveTo>
                    <a:pt x="6574" y="1"/>
                  </a:moveTo>
                  <a:cubicBezTo>
                    <a:pt x="6212" y="538"/>
                    <a:pt x="5441" y="491"/>
                    <a:pt x="4706" y="526"/>
                  </a:cubicBezTo>
                  <a:cubicBezTo>
                    <a:pt x="3967" y="557"/>
                    <a:pt x="3343" y="570"/>
                    <a:pt x="2817" y="570"/>
                  </a:cubicBezTo>
                  <a:cubicBezTo>
                    <a:pt x="447" y="570"/>
                    <a:pt x="56" y="308"/>
                    <a:pt x="7" y="308"/>
                  </a:cubicBezTo>
                  <a:cubicBezTo>
                    <a:pt x="2" y="308"/>
                    <a:pt x="1" y="310"/>
                    <a:pt x="1" y="315"/>
                  </a:cubicBezTo>
                  <a:cubicBezTo>
                    <a:pt x="1" y="549"/>
                    <a:pt x="246" y="748"/>
                    <a:pt x="550" y="748"/>
                  </a:cubicBezTo>
                  <a:lnTo>
                    <a:pt x="6200" y="748"/>
                  </a:lnTo>
                  <a:cubicBezTo>
                    <a:pt x="6504" y="748"/>
                    <a:pt x="6749" y="549"/>
                    <a:pt x="6749" y="315"/>
                  </a:cubicBezTo>
                  <a:cubicBezTo>
                    <a:pt x="6749" y="187"/>
                    <a:pt x="6679" y="82"/>
                    <a:pt x="65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0" name="Google Shape;4920;p39"/>
            <p:cNvSpPr/>
            <p:nvPr/>
          </p:nvSpPr>
          <p:spPr>
            <a:xfrm>
              <a:off x="4587425" y="2567250"/>
              <a:ext cx="332475" cy="430850"/>
            </a:xfrm>
            <a:custGeom>
              <a:avLst/>
              <a:gdLst/>
              <a:ahLst/>
              <a:cxnLst/>
              <a:rect l="l" t="t" r="r" b="b"/>
              <a:pathLst>
                <a:path w="13299" h="17234" extrusionOk="0">
                  <a:moveTo>
                    <a:pt x="608" y="1"/>
                  </a:moveTo>
                  <a:cubicBezTo>
                    <a:pt x="270" y="1"/>
                    <a:pt x="1" y="281"/>
                    <a:pt x="1" y="620"/>
                  </a:cubicBezTo>
                  <a:lnTo>
                    <a:pt x="1" y="13813"/>
                  </a:lnTo>
                  <a:cubicBezTo>
                    <a:pt x="622" y="13211"/>
                    <a:pt x="1548" y="12945"/>
                    <a:pt x="2433" y="12945"/>
                  </a:cubicBezTo>
                  <a:cubicBezTo>
                    <a:pt x="2629" y="12945"/>
                    <a:pt x="2824" y="12958"/>
                    <a:pt x="3013" y="12983"/>
                  </a:cubicBezTo>
                  <a:cubicBezTo>
                    <a:pt x="4134" y="13136"/>
                    <a:pt x="4904" y="13614"/>
                    <a:pt x="5430" y="14373"/>
                  </a:cubicBezTo>
                  <a:cubicBezTo>
                    <a:pt x="6212" y="15085"/>
                    <a:pt x="6702" y="16101"/>
                    <a:pt x="6702" y="17233"/>
                  </a:cubicBezTo>
                  <a:lnTo>
                    <a:pt x="12692" y="17233"/>
                  </a:lnTo>
                  <a:cubicBezTo>
                    <a:pt x="13030" y="17233"/>
                    <a:pt x="13299" y="16953"/>
                    <a:pt x="13299" y="16615"/>
                  </a:cubicBezTo>
                  <a:lnTo>
                    <a:pt x="13299" y="10578"/>
                  </a:lnTo>
                  <a:lnTo>
                    <a:pt x="10240" y="620"/>
                  </a:lnTo>
                  <a:cubicBezTo>
                    <a:pt x="10240" y="281"/>
                    <a:pt x="9353" y="1"/>
                    <a:pt x="90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21" name="Google Shape;4921;p39"/>
            <p:cNvSpPr/>
            <p:nvPr/>
          </p:nvSpPr>
          <p:spPr>
            <a:xfrm>
              <a:off x="4587425" y="2597325"/>
              <a:ext cx="57825" cy="315250"/>
            </a:xfrm>
            <a:custGeom>
              <a:avLst/>
              <a:gdLst/>
              <a:ahLst/>
              <a:cxnLst/>
              <a:rect l="l" t="t" r="r" b="b"/>
              <a:pathLst>
                <a:path w="2313" h="12610" extrusionOk="0">
                  <a:moveTo>
                    <a:pt x="1" y="1"/>
                  </a:moveTo>
                  <a:lnTo>
                    <a:pt x="1" y="12610"/>
                  </a:lnTo>
                  <a:cubicBezTo>
                    <a:pt x="561" y="12073"/>
                    <a:pt x="1367" y="11804"/>
                    <a:pt x="2172" y="11757"/>
                  </a:cubicBezTo>
                  <a:lnTo>
                    <a:pt x="2208" y="10076"/>
                  </a:lnTo>
                  <a:cubicBezTo>
                    <a:pt x="2138" y="8348"/>
                    <a:pt x="2196" y="6632"/>
                    <a:pt x="2266" y="4904"/>
                  </a:cubicBezTo>
                  <a:cubicBezTo>
                    <a:pt x="2312" y="3561"/>
                    <a:pt x="2172" y="2207"/>
                    <a:pt x="2242" y="876"/>
                  </a:cubicBezTo>
                  <a:cubicBezTo>
                    <a:pt x="2231" y="596"/>
                    <a:pt x="2219" y="328"/>
                    <a:pt x="2208" y="48"/>
                  </a:cubicBezTo>
                  <a:lnTo>
                    <a:pt x="2208" y="35"/>
                  </a:lnTo>
                  <a:cubicBezTo>
                    <a:pt x="1787" y="12"/>
                    <a:pt x="1378" y="12"/>
                    <a:pt x="958" y="12"/>
                  </a:cubicBezTo>
                  <a:cubicBezTo>
                    <a:pt x="643" y="12"/>
                    <a:pt x="316" y="12"/>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2" name="Google Shape;4922;p39"/>
            <p:cNvSpPr/>
            <p:nvPr/>
          </p:nvSpPr>
          <p:spPr>
            <a:xfrm>
              <a:off x="4835250" y="2604925"/>
              <a:ext cx="67150" cy="169300"/>
            </a:xfrm>
            <a:custGeom>
              <a:avLst/>
              <a:gdLst/>
              <a:ahLst/>
              <a:cxnLst/>
              <a:rect l="l" t="t" r="r" b="b"/>
              <a:pathLst>
                <a:path w="2686" h="6772" extrusionOk="0">
                  <a:moveTo>
                    <a:pt x="0" y="0"/>
                  </a:moveTo>
                  <a:cubicBezTo>
                    <a:pt x="0" y="94"/>
                    <a:pt x="11" y="211"/>
                    <a:pt x="47" y="362"/>
                  </a:cubicBezTo>
                  <a:cubicBezTo>
                    <a:pt x="187" y="981"/>
                    <a:pt x="1366" y="4542"/>
                    <a:pt x="2043" y="6526"/>
                  </a:cubicBezTo>
                  <a:cubicBezTo>
                    <a:pt x="2218" y="6666"/>
                    <a:pt x="2440" y="6749"/>
                    <a:pt x="2685" y="6772"/>
                  </a:cubicBezTo>
                  <a:lnTo>
                    <a:pt x="595"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23" name="Google Shape;4923;p39"/>
            <p:cNvSpPr/>
            <p:nvPr/>
          </p:nvSpPr>
          <p:spPr>
            <a:xfrm>
              <a:off x="4642300" y="2853300"/>
              <a:ext cx="53150" cy="16950"/>
            </a:xfrm>
            <a:custGeom>
              <a:avLst/>
              <a:gdLst/>
              <a:ahLst/>
              <a:cxnLst/>
              <a:rect l="l" t="t" r="r" b="b"/>
              <a:pathLst>
                <a:path w="2126" h="678" extrusionOk="0">
                  <a:moveTo>
                    <a:pt x="433" y="0"/>
                  </a:moveTo>
                  <a:cubicBezTo>
                    <a:pt x="281" y="0"/>
                    <a:pt x="141" y="0"/>
                    <a:pt x="1" y="24"/>
                  </a:cubicBezTo>
                  <a:lnTo>
                    <a:pt x="1" y="409"/>
                  </a:lnTo>
                  <a:cubicBezTo>
                    <a:pt x="117" y="397"/>
                    <a:pt x="246" y="397"/>
                    <a:pt x="363" y="397"/>
                  </a:cubicBezTo>
                  <a:cubicBezTo>
                    <a:pt x="970" y="397"/>
                    <a:pt x="1542" y="491"/>
                    <a:pt x="2079" y="677"/>
                  </a:cubicBezTo>
                  <a:cubicBezTo>
                    <a:pt x="2091" y="620"/>
                    <a:pt x="2114" y="514"/>
                    <a:pt x="2125" y="363"/>
                  </a:cubicBezTo>
                  <a:cubicBezTo>
                    <a:pt x="1530" y="106"/>
                    <a:pt x="970" y="0"/>
                    <a:pt x="43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4" name="Google Shape;4924;p39"/>
            <p:cNvSpPr/>
            <p:nvPr/>
          </p:nvSpPr>
          <p:spPr>
            <a:xfrm>
              <a:off x="4587425" y="2853875"/>
              <a:ext cx="54900" cy="26300"/>
            </a:xfrm>
            <a:custGeom>
              <a:avLst/>
              <a:gdLst/>
              <a:ahLst/>
              <a:cxnLst/>
              <a:rect l="l" t="t" r="r" b="b"/>
              <a:pathLst>
                <a:path w="2196" h="1052" extrusionOk="0">
                  <a:moveTo>
                    <a:pt x="2196" y="1"/>
                  </a:moveTo>
                  <a:cubicBezTo>
                    <a:pt x="1437" y="83"/>
                    <a:pt x="725" y="363"/>
                    <a:pt x="1" y="760"/>
                  </a:cubicBezTo>
                  <a:lnTo>
                    <a:pt x="1" y="1051"/>
                  </a:lnTo>
                  <a:cubicBezTo>
                    <a:pt x="655" y="678"/>
                    <a:pt x="1402" y="444"/>
                    <a:pt x="2196" y="386"/>
                  </a:cubicBezTo>
                  <a:lnTo>
                    <a:pt x="2196" y="1"/>
                  </a:lnTo>
                  <a:close/>
                </a:path>
              </a:pathLst>
            </a:custGeom>
            <a:solidFill>
              <a:srgbClr val="E39C05"/>
            </a:solidFill>
            <a:ln>
              <a:noFill/>
            </a:ln>
          </p:spPr>
          <p:txBody>
            <a:bodyPr spcFirstLastPara="1" wrap="square" lIns="121900" tIns="121900" rIns="121900" bIns="121900" anchor="ctr" anchorCtr="0">
              <a:noAutofit/>
            </a:bodyPr>
            <a:lstStyle/>
            <a:p>
              <a:endParaRPr sz="2400"/>
            </a:p>
          </p:txBody>
        </p:sp>
        <p:sp>
          <p:nvSpPr>
            <p:cNvPr id="4925" name="Google Shape;4925;p39"/>
            <p:cNvSpPr/>
            <p:nvPr/>
          </p:nvSpPr>
          <p:spPr>
            <a:xfrm>
              <a:off x="4703325" y="2865850"/>
              <a:ext cx="216575" cy="50825"/>
            </a:xfrm>
            <a:custGeom>
              <a:avLst/>
              <a:gdLst/>
              <a:ahLst/>
              <a:cxnLst/>
              <a:rect l="l" t="t" r="r" b="b"/>
              <a:pathLst>
                <a:path w="8663" h="2033" extrusionOk="0">
                  <a:moveTo>
                    <a:pt x="0" y="1"/>
                  </a:moveTo>
                  <a:cubicBezTo>
                    <a:pt x="0" y="188"/>
                    <a:pt x="11" y="304"/>
                    <a:pt x="11" y="328"/>
                  </a:cubicBezTo>
                  <a:cubicBezTo>
                    <a:pt x="805" y="678"/>
                    <a:pt x="1506" y="1226"/>
                    <a:pt x="2032" y="1903"/>
                  </a:cubicBezTo>
                  <a:lnTo>
                    <a:pt x="6619" y="1903"/>
                  </a:lnTo>
                  <a:lnTo>
                    <a:pt x="6351" y="1869"/>
                  </a:lnTo>
                  <a:lnTo>
                    <a:pt x="6351" y="1752"/>
                  </a:lnTo>
                  <a:lnTo>
                    <a:pt x="6106" y="1752"/>
                  </a:lnTo>
                  <a:cubicBezTo>
                    <a:pt x="5324" y="1752"/>
                    <a:pt x="4541" y="1659"/>
                    <a:pt x="3900" y="1565"/>
                  </a:cubicBezTo>
                  <a:cubicBezTo>
                    <a:pt x="2393" y="1366"/>
                    <a:pt x="1412" y="736"/>
                    <a:pt x="81" y="48"/>
                  </a:cubicBezTo>
                  <a:cubicBezTo>
                    <a:pt x="47" y="35"/>
                    <a:pt x="23" y="12"/>
                    <a:pt x="0" y="1"/>
                  </a:cubicBezTo>
                  <a:close/>
                  <a:moveTo>
                    <a:pt x="8663" y="1098"/>
                  </a:moveTo>
                  <a:cubicBezTo>
                    <a:pt x="8114" y="1519"/>
                    <a:pt x="7390" y="1693"/>
                    <a:pt x="6619" y="1740"/>
                  </a:cubicBezTo>
                  <a:lnTo>
                    <a:pt x="6619" y="1903"/>
                  </a:lnTo>
                  <a:lnTo>
                    <a:pt x="8301" y="1903"/>
                  </a:lnTo>
                  <a:cubicBezTo>
                    <a:pt x="8441" y="1903"/>
                    <a:pt x="8569" y="1950"/>
                    <a:pt x="8663" y="2032"/>
                  </a:cubicBezTo>
                  <a:lnTo>
                    <a:pt x="8663" y="1098"/>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6" name="Google Shape;4926;p39"/>
            <p:cNvSpPr/>
            <p:nvPr/>
          </p:nvSpPr>
          <p:spPr>
            <a:xfrm>
              <a:off x="4592675" y="2901750"/>
              <a:ext cx="35950" cy="18700"/>
            </a:xfrm>
            <a:custGeom>
              <a:avLst/>
              <a:gdLst/>
              <a:ahLst/>
              <a:cxnLst/>
              <a:rect l="l" t="t" r="r" b="b"/>
              <a:pathLst>
                <a:path w="1438" h="748" extrusionOk="0">
                  <a:moveTo>
                    <a:pt x="1437" y="0"/>
                  </a:moveTo>
                  <a:cubicBezTo>
                    <a:pt x="900" y="140"/>
                    <a:pt x="410" y="397"/>
                    <a:pt x="1" y="748"/>
                  </a:cubicBezTo>
                  <a:cubicBezTo>
                    <a:pt x="141" y="654"/>
                    <a:pt x="304" y="561"/>
                    <a:pt x="457" y="467"/>
                  </a:cubicBezTo>
                  <a:cubicBezTo>
                    <a:pt x="760" y="269"/>
                    <a:pt x="1087" y="106"/>
                    <a:pt x="1437" y="0"/>
                  </a:cubicBezTo>
                  <a:close/>
                </a:path>
              </a:pathLst>
            </a:custGeom>
            <a:solidFill>
              <a:srgbClr val="8E5904"/>
            </a:solidFill>
            <a:ln>
              <a:noFill/>
            </a:ln>
          </p:spPr>
          <p:txBody>
            <a:bodyPr spcFirstLastPara="1" wrap="square" lIns="121900" tIns="121900" rIns="121900" bIns="121900" anchor="ctr" anchorCtr="0">
              <a:noAutofit/>
            </a:bodyPr>
            <a:lstStyle/>
            <a:p>
              <a:endParaRPr sz="2400"/>
            </a:p>
          </p:txBody>
        </p:sp>
        <p:sp>
          <p:nvSpPr>
            <p:cNvPr id="4927" name="Google Shape;4927;p39"/>
            <p:cNvSpPr/>
            <p:nvPr/>
          </p:nvSpPr>
          <p:spPr>
            <a:xfrm>
              <a:off x="4742125" y="2913425"/>
              <a:ext cx="183900" cy="88175"/>
            </a:xfrm>
            <a:custGeom>
              <a:avLst/>
              <a:gdLst/>
              <a:ahLst/>
              <a:cxnLst/>
              <a:rect l="l" t="t" r="r" b="b"/>
              <a:pathLst>
                <a:path w="7356" h="3527" extrusionOk="0">
                  <a:moveTo>
                    <a:pt x="351" y="0"/>
                  </a:moveTo>
                  <a:cubicBezTo>
                    <a:pt x="223" y="0"/>
                    <a:pt x="106" y="47"/>
                    <a:pt x="0" y="117"/>
                  </a:cubicBezTo>
                  <a:cubicBezTo>
                    <a:pt x="760" y="1110"/>
                    <a:pt x="1261" y="2289"/>
                    <a:pt x="1390" y="3526"/>
                  </a:cubicBezTo>
                  <a:lnTo>
                    <a:pt x="6749" y="3526"/>
                  </a:lnTo>
                  <a:cubicBezTo>
                    <a:pt x="7088" y="3526"/>
                    <a:pt x="7356" y="3258"/>
                    <a:pt x="7356" y="2908"/>
                  </a:cubicBezTo>
                  <a:lnTo>
                    <a:pt x="7356" y="607"/>
                  </a:lnTo>
                  <a:cubicBezTo>
                    <a:pt x="7356" y="269"/>
                    <a:pt x="7088" y="0"/>
                    <a:pt x="6749" y="0"/>
                  </a:cubicBezTo>
                  <a:close/>
                </a:path>
              </a:pathLst>
            </a:custGeom>
            <a:solidFill>
              <a:srgbClr val="FBCD0B"/>
            </a:solidFill>
            <a:ln>
              <a:noFill/>
            </a:ln>
          </p:spPr>
          <p:txBody>
            <a:bodyPr spcFirstLastPara="1" wrap="square" lIns="121900" tIns="121900" rIns="121900" bIns="121900" anchor="ctr" anchorCtr="0">
              <a:noAutofit/>
            </a:bodyPr>
            <a:lstStyle/>
            <a:p>
              <a:endParaRPr sz="2400"/>
            </a:p>
          </p:txBody>
        </p:sp>
        <p:sp>
          <p:nvSpPr>
            <p:cNvPr id="4928" name="Google Shape;4928;p39"/>
            <p:cNvSpPr/>
            <p:nvPr/>
          </p:nvSpPr>
          <p:spPr>
            <a:xfrm>
              <a:off x="4742125" y="2913425"/>
              <a:ext cx="183900" cy="88175"/>
            </a:xfrm>
            <a:custGeom>
              <a:avLst/>
              <a:gdLst/>
              <a:ahLst/>
              <a:cxnLst/>
              <a:rect l="l" t="t" r="r" b="b"/>
              <a:pathLst>
                <a:path w="7356" h="3527" extrusionOk="0">
                  <a:moveTo>
                    <a:pt x="351" y="0"/>
                  </a:moveTo>
                  <a:cubicBezTo>
                    <a:pt x="223" y="0"/>
                    <a:pt x="106" y="47"/>
                    <a:pt x="0" y="117"/>
                  </a:cubicBezTo>
                  <a:cubicBezTo>
                    <a:pt x="760" y="1110"/>
                    <a:pt x="1261" y="2289"/>
                    <a:pt x="1390" y="3526"/>
                  </a:cubicBezTo>
                  <a:lnTo>
                    <a:pt x="6749" y="3526"/>
                  </a:lnTo>
                  <a:cubicBezTo>
                    <a:pt x="7088" y="3526"/>
                    <a:pt x="7356" y="3258"/>
                    <a:pt x="7356" y="2908"/>
                  </a:cubicBezTo>
                  <a:lnTo>
                    <a:pt x="7356" y="2826"/>
                  </a:lnTo>
                  <a:cubicBezTo>
                    <a:pt x="6620" y="2988"/>
                    <a:pt x="5870" y="3085"/>
                    <a:pt x="5180" y="3085"/>
                  </a:cubicBezTo>
                  <a:cubicBezTo>
                    <a:pt x="4775" y="3085"/>
                    <a:pt x="4390" y="3051"/>
                    <a:pt x="4040" y="2978"/>
                  </a:cubicBezTo>
                  <a:cubicBezTo>
                    <a:pt x="2382" y="2651"/>
                    <a:pt x="1414" y="1460"/>
                    <a:pt x="7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9" name="Google Shape;4929;p39"/>
            <p:cNvSpPr/>
            <p:nvPr/>
          </p:nvSpPr>
          <p:spPr>
            <a:xfrm>
              <a:off x="4583350" y="2929175"/>
              <a:ext cx="131075" cy="131100"/>
            </a:xfrm>
            <a:custGeom>
              <a:avLst/>
              <a:gdLst/>
              <a:ahLst/>
              <a:cxnLst/>
              <a:rect l="l" t="t" r="r" b="b"/>
              <a:pathLst>
                <a:path w="5243" h="5244" extrusionOk="0">
                  <a:moveTo>
                    <a:pt x="2628" y="1"/>
                  </a:moveTo>
                  <a:cubicBezTo>
                    <a:pt x="1180" y="1"/>
                    <a:pt x="0" y="1168"/>
                    <a:pt x="0" y="2616"/>
                  </a:cubicBezTo>
                  <a:cubicBezTo>
                    <a:pt x="0" y="4064"/>
                    <a:pt x="1180" y="5243"/>
                    <a:pt x="2628" y="5243"/>
                  </a:cubicBezTo>
                  <a:cubicBezTo>
                    <a:pt x="4075" y="5243"/>
                    <a:pt x="5243" y="4064"/>
                    <a:pt x="5243" y="2616"/>
                  </a:cubicBezTo>
                  <a:cubicBezTo>
                    <a:pt x="5243" y="1168"/>
                    <a:pt x="4075" y="1"/>
                    <a:pt x="2628"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30" name="Google Shape;4930;p39"/>
            <p:cNvSpPr/>
            <p:nvPr/>
          </p:nvSpPr>
          <p:spPr>
            <a:xfrm>
              <a:off x="4610500" y="2958100"/>
              <a:ext cx="77075" cy="77075"/>
            </a:xfrm>
            <a:custGeom>
              <a:avLst/>
              <a:gdLst/>
              <a:ahLst/>
              <a:cxnLst/>
              <a:rect l="l" t="t" r="r" b="b"/>
              <a:pathLst>
                <a:path w="3083" h="3083" extrusionOk="0">
                  <a:moveTo>
                    <a:pt x="1542" y="0"/>
                  </a:moveTo>
                  <a:cubicBezTo>
                    <a:pt x="689" y="0"/>
                    <a:pt x="0" y="688"/>
                    <a:pt x="0" y="1541"/>
                  </a:cubicBezTo>
                  <a:cubicBezTo>
                    <a:pt x="0" y="2393"/>
                    <a:pt x="689" y="3082"/>
                    <a:pt x="1542" y="3082"/>
                  </a:cubicBezTo>
                  <a:cubicBezTo>
                    <a:pt x="2393" y="3082"/>
                    <a:pt x="3083" y="2393"/>
                    <a:pt x="3083" y="1541"/>
                  </a:cubicBezTo>
                  <a:cubicBezTo>
                    <a:pt x="3083" y="688"/>
                    <a:pt x="2393" y="0"/>
                    <a:pt x="154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1" name="Google Shape;4931;p39"/>
            <p:cNvSpPr/>
            <p:nvPr/>
          </p:nvSpPr>
          <p:spPr>
            <a:xfrm>
              <a:off x="4581325" y="2929175"/>
              <a:ext cx="131350" cy="125850"/>
            </a:xfrm>
            <a:custGeom>
              <a:avLst/>
              <a:gdLst/>
              <a:ahLst/>
              <a:cxnLst/>
              <a:rect l="l" t="t" r="r" b="b"/>
              <a:pathLst>
                <a:path w="5254" h="5034" extrusionOk="0">
                  <a:moveTo>
                    <a:pt x="2709" y="1"/>
                  </a:moveTo>
                  <a:cubicBezTo>
                    <a:pt x="1261" y="1"/>
                    <a:pt x="81" y="1168"/>
                    <a:pt x="81" y="2616"/>
                  </a:cubicBezTo>
                  <a:cubicBezTo>
                    <a:pt x="81" y="3702"/>
                    <a:pt x="747" y="4636"/>
                    <a:pt x="1681" y="5033"/>
                  </a:cubicBezTo>
                  <a:cubicBezTo>
                    <a:pt x="758" y="4367"/>
                    <a:pt x="0" y="3539"/>
                    <a:pt x="502" y="1881"/>
                  </a:cubicBezTo>
                  <a:cubicBezTo>
                    <a:pt x="805" y="877"/>
                    <a:pt x="1599" y="328"/>
                    <a:pt x="2696" y="293"/>
                  </a:cubicBezTo>
                  <a:cubicBezTo>
                    <a:pt x="2741" y="292"/>
                    <a:pt x="2785" y="291"/>
                    <a:pt x="2828" y="291"/>
                  </a:cubicBezTo>
                  <a:cubicBezTo>
                    <a:pt x="4113" y="291"/>
                    <a:pt x="4847" y="959"/>
                    <a:pt x="5254" y="2009"/>
                  </a:cubicBezTo>
                  <a:cubicBezTo>
                    <a:pt x="4974" y="865"/>
                    <a:pt x="3946" y="1"/>
                    <a:pt x="270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2" name="Google Shape;4932;p39"/>
            <p:cNvSpPr/>
            <p:nvPr/>
          </p:nvSpPr>
          <p:spPr>
            <a:xfrm>
              <a:off x="4614875" y="2960425"/>
              <a:ext cx="68325" cy="68325"/>
            </a:xfrm>
            <a:custGeom>
              <a:avLst/>
              <a:gdLst/>
              <a:ahLst/>
              <a:cxnLst/>
              <a:rect l="l" t="t" r="r" b="b"/>
              <a:pathLst>
                <a:path w="2733" h="2733" extrusionOk="0">
                  <a:moveTo>
                    <a:pt x="1367" y="1"/>
                  </a:moveTo>
                  <a:cubicBezTo>
                    <a:pt x="607" y="1"/>
                    <a:pt x="0" y="619"/>
                    <a:pt x="0" y="1366"/>
                  </a:cubicBezTo>
                  <a:cubicBezTo>
                    <a:pt x="0" y="2125"/>
                    <a:pt x="607" y="2732"/>
                    <a:pt x="1367" y="2732"/>
                  </a:cubicBezTo>
                  <a:cubicBezTo>
                    <a:pt x="2114" y="2732"/>
                    <a:pt x="2732" y="2125"/>
                    <a:pt x="2732" y="1366"/>
                  </a:cubicBezTo>
                  <a:cubicBezTo>
                    <a:pt x="2732" y="619"/>
                    <a:pt x="2114" y="1"/>
                    <a:pt x="1367"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33" name="Google Shape;4933;p39"/>
            <p:cNvSpPr/>
            <p:nvPr/>
          </p:nvSpPr>
          <p:spPr>
            <a:xfrm>
              <a:off x="4643475" y="2988150"/>
              <a:ext cx="11100" cy="10825"/>
            </a:xfrm>
            <a:custGeom>
              <a:avLst/>
              <a:gdLst/>
              <a:ahLst/>
              <a:cxnLst/>
              <a:rect l="l" t="t" r="r" b="b"/>
              <a:pathLst>
                <a:path w="444" h="433" extrusionOk="0">
                  <a:moveTo>
                    <a:pt x="223" y="0"/>
                  </a:moveTo>
                  <a:cubicBezTo>
                    <a:pt x="106" y="0"/>
                    <a:pt x="0" y="94"/>
                    <a:pt x="0" y="222"/>
                  </a:cubicBezTo>
                  <a:cubicBezTo>
                    <a:pt x="0" y="339"/>
                    <a:pt x="106" y="433"/>
                    <a:pt x="223" y="433"/>
                  </a:cubicBezTo>
                  <a:cubicBezTo>
                    <a:pt x="339" y="433"/>
                    <a:pt x="444" y="339"/>
                    <a:pt x="444" y="222"/>
                  </a:cubicBezTo>
                  <a:cubicBezTo>
                    <a:pt x="444" y="94"/>
                    <a:pt x="339" y="0"/>
                    <a:pt x="22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4" name="Google Shape;4934;p39"/>
            <p:cNvSpPr/>
            <p:nvPr/>
          </p:nvSpPr>
          <p:spPr>
            <a:xfrm>
              <a:off x="3837050" y="2936200"/>
              <a:ext cx="124050" cy="124075"/>
            </a:xfrm>
            <a:custGeom>
              <a:avLst/>
              <a:gdLst/>
              <a:ahLst/>
              <a:cxnLst/>
              <a:rect l="l" t="t" r="r" b="b"/>
              <a:pathLst>
                <a:path w="4962" h="4963" extrusionOk="0">
                  <a:moveTo>
                    <a:pt x="2486" y="0"/>
                  </a:moveTo>
                  <a:cubicBezTo>
                    <a:pt x="1121" y="0"/>
                    <a:pt x="0" y="1110"/>
                    <a:pt x="0" y="2487"/>
                  </a:cubicBezTo>
                  <a:cubicBezTo>
                    <a:pt x="0" y="3853"/>
                    <a:pt x="1121" y="4962"/>
                    <a:pt x="2486" y="4962"/>
                  </a:cubicBezTo>
                  <a:cubicBezTo>
                    <a:pt x="3853" y="4962"/>
                    <a:pt x="4961" y="3853"/>
                    <a:pt x="4961" y="2487"/>
                  </a:cubicBezTo>
                  <a:cubicBezTo>
                    <a:pt x="4961" y="1110"/>
                    <a:pt x="3853" y="0"/>
                    <a:pt x="248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35" name="Google Shape;4935;p39"/>
            <p:cNvSpPr/>
            <p:nvPr/>
          </p:nvSpPr>
          <p:spPr>
            <a:xfrm>
              <a:off x="3862725" y="2963625"/>
              <a:ext cx="73000" cy="72700"/>
            </a:xfrm>
            <a:custGeom>
              <a:avLst/>
              <a:gdLst/>
              <a:ahLst/>
              <a:cxnLst/>
              <a:rect l="l" t="t" r="r" b="b"/>
              <a:pathLst>
                <a:path w="2920" h="2908" extrusionOk="0">
                  <a:moveTo>
                    <a:pt x="1459" y="0"/>
                  </a:moveTo>
                  <a:cubicBezTo>
                    <a:pt x="654" y="0"/>
                    <a:pt x="0" y="643"/>
                    <a:pt x="0" y="1460"/>
                  </a:cubicBezTo>
                  <a:cubicBezTo>
                    <a:pt x="0" y="2254"/>
                    <a:pt x="654" y="2908"/>
                    <a:pt x="1459" y="2908"/>
                  </a:cubicBezTo>
                  <a:cubicBezTo>
                    <a:pt x="2265" y="2908"/>
                    <a:pt x="2919" y="2254"/>
                    <a:pt x="2919" y="1460"/>
                  </a:cubicBezTo>
                  <a:cubicBezTo>
                    <a:pt x="2919" y="643"/>
                    <a:pt x="2265" y="0"/>
                    <a:pt x="145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6" name="Google Shape;4936;p39"/>
            <p:cNvSpPr/>
            <p:nvPr/>
          </p:nvSpPr>
          <p:spPr>
            <a:xfrm>
              <a:off x="3835275" y="2936200"/>
              <a:ext cx="124075" cy="119100"/>
            </a:xfrm>
            <a:custGeom>
              <a:avLst/>
              <a:gdLst/>
              <a:ahLst/>
              <a:cxnLst/>
              <a:rect l="l" t="t" r="r" b="b"/>
              <a:pathLst>
                <a:path w="4963" h="4764" extrusionOk="0">
                  <a:moveTo>
                    <a:pt x="2557" y="0"/>
                  </a:moveTo>
                  <a:cubicBezTo>
                    <a:pt x="1192" y="0"/>
                    <a:pt x="71" y="1110"/>
                    <a:pt x="71" y="2487"/>
                  </a:cubicBezTo>
                  <a:cubicBezTo>
                    <a:pt x="71" y="3503"/>
                    <a:pt x="701" y="4390"/>
                    <a:pt x="1589" y="4763"/>
                  </a:cubicBezTo>
                  <a:cubicBezTo>
                    <a:pt x="713" y="4133"/>
                    <a:pt x="1" y="3339"/>
                    <a:pt x="468" y="1775"/>
                  </a:cubicBezTo>
                  <a:cubicBezTo>
                    <a:pt x="748" y="829"/>
                    <a:pt x="1507" y="316"/>
                    <a:pt x="2546" y="280"/>
                  </a:cubicBezTo>
                  <a:cubicBezTo>
                    <a:pt x="2590" y="279"/>
                    <a:pt x="2634" y="278"/>
                    <a:pt x="2677" y="278"/>
                  </a:cubicBezTo>
                  <a:cubicBezTo>
                    <a:pt x="3891" y="278"/>
                    <a:pt x="4579" y="911"/>
                    <a:pt x="4962" y="1904"/>
                  </a:cubicBezTo>
                  <a:cubicBezTo>
                    <a:pt x="4705" y="817"/>
                    <a:pt x="3725" y="0"/>
                    <a:pt x="255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7" name="Google Shape;4937;p39"/>
            <p:cNvSpPr/>
            <p:nvPr/>
          </p:nvSpPr>
          <p:spPr>
            <a:xfrm>
              <a:off x="3866800" y="2965950"/>
              <a:ext cx="64525" cy="64550"/>
            </a:xfrm>
            <a:custGeom>
              <a:avLst/>
              <a:gdLst/>
              <a:ahLst/>
              <a:cxnLst/>
              <a:rect l="l" t="t" r="r" b="b"/>
              <a:pathLst>
                <a:path w="2581" h="2582" extrusionOk="0">
                  <a:moveTo>
                    <a:pt x="1296" y="1"/>
                  </a:moveTo>
                  <a:cubicBezTo>
                    <a:pt x="585" y="1"/>
                    <a:pt x="1" y="573"/>
                    <a:pt x="1" y="1297"/>
                  </a:cubicBezTo>
                  <a:cubicBezTo>
                    <a:pt x="1" y="2009"/>
                    <a:pt x="585" y="2581"/>
                    <a:pt x="1296" y="2581"/>
                  </a:cubicBezTo>
                  <a:cubicBezTo>
                    <a:pt x="2009" y="2581"/>
                    <a:pt x="2581" y="2009"/>
                    <a:pt x="2581" y="1297"/>
                  </a:cubicBezTo>
                  <a:cubicBezTo>
                    <a:pt x="2581" y="573"/>
                    <a:pt x="2009" y="1"/>
                    <a:pt x="129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38" name="Google Shape;4938;p39"/>
            <p:cNvSpPr/>
            <p:nvPr/>
          </p:nvSpPr>
          <p:spPr>
            <a:xfrm>
              <a:off x="3893950" y="2991950"/>
              <a:ext cx="10250" cy="10525"/>
            </a:xfrm>
            <a:custGeom>
              <a:avLst/>
              <a:gdLst/>
              <a:ahLst/>
              <a:cxnLst/>
              <a:rect l="l" t="t" r="r" b="b"/>
              <a:pathLst>
                <a:path w="410" h="421" extrusionOk="0">
                  <a:moveTo>
                    <a:pt x="210" y="0"/>
                  </a:moveTo>
                  <a:cubicBezTo>
                    <a:pt x="94" y="0"/>
                    <a:pt x="0" y="94"/>
                    <a:pt x="0" y="211"/>
                  </a:cubicBezTo>
                  <a:cubicBezTo>
                    <a:pt x="0" y="327"/>
                    <a:pt x="94" y="421"/>
                    <a:pt x="210" y="421"/>
                  </a:cubicBezTo>
                  <a:cubicBezTo>
                    <a:pt x="327" y="421"/>
                    <a:pt x="409" y="327"/>
                    <a:pt x="409" y="211"/>
                  </a:cubicBezTo>
                  <a:cubicBezTo>
                    <a:pt x="409" y="94"/>
                    <a:pt x="327" y="0"/>
                    <a:pt x="2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39" name="Google Shape;4939;p39"/>
            <p:cNvSpPr/>
            <p:nvPr/>
          </p:nvSpPr>
          <p:spPr>
            <a:xfrm>
              <a:off x="3693725" y="2936200"/>
              <a:ext cx="123775" cy="124075"/>
            </a:xfrm>
            <a:custGeom>
              <a:avLst/>
              <a:gdLst/>
              <a:ahLst/>
              <a:cxnLst/>
              <a:rect l="l" t="t" r="r" b="b"/>
              <a:pathLst>
                <a:path w="4951" h="4963" extrusionOk="0">
                  <a:moveTo>
                    <a:pt x="2475" y="0"/>
                  </a:moveTo>
                  <a:cubicBezTo>
                    <a:pt x="1110" y="0"/>
                    <a:pt x="0" y="1110"/>
                    <a:pt x="0" y="2487"/>
                  </a:cubicBezTo>
                  <a:cubicBezTo>
                    <a:pt x="0" y="3853"/>
                    <a:pt x="1110" y="4962"/>
                    <a:pt x="2475" y="4962"/>
                  </a:cubicBezTo>
                  <a:cubicBezTo>
                    <a:pt x="3842" y="4962"/>
                    <a:pt x="4950" y="3853"/>
                    <a:pt x="4950" y="2487"/>
                  </a:cubicBezTo>
                  <a:cubicBezTo>
                    <a:pt x="4950" y="1110"/>
                    <a:pt x="3842" y="0"/>
                    <a:pt x="247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40" name="Google Shape;4940;p39"/>
            <p:cNvSpPr/>
            <p:nvPr/>
          </p:nvSpPr>
          <p:spPr>
            <a:xfrm>
              <a:off x="3719125" y="2963625"/>
              <a:ext cx="73000" cy="72700"/>
            </a:xfrm>
            <a:custGeom>
              <a:avLst/>
              <a:gdLst/>
              <a:ahLst/>
              <a:cxnLst/>
              <a:rect l="l" t="t" r="r" b="b"/>
              <a:pathLst>
                <a:path w="2920" h="2908" extrusionOk="0">
                  <a:moveTo>
                    <a:pt x="1459" y="0"/>
                  </a:moveTo>
                  <a:cubicBezTo>
                    <a:pt x="654" y="0"/>
                    <a:pt x="0" y="643"/>
                    <a:pt x="0" y="1460"/>
                  </a:cubicBezTo>
                  <a:cubicBezTo>
                    <a:pt x="0" y="2254"/>
                    <a:pt x="654" y="2908"/>
                    <a:pt x="1459" y="2908"/>
                  </a:cubicBezTo>
                  <a:cubicBezTo>
                    <a:pt x="2265" y="2908"/>
                    <a:pt x="2919" y="2254"/>
                    <a:pt x="2919" y="1460"/>
                  </a:cubicBezTo>
                  <a:cubicBezTo>
                    <a:pt x="2919" y="643"/>
                    <a:pt x="2265" y="0"/>
                    <a:pt x="145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1" name="Google Shape;4941;p39"/>
            <p:cNvSpPr/>
            <p:nvPr/>
          </p:nvSpPr>
          <p:spPr>
            <a:xfrm>
              <a:off x="3691675" y="2936200"/>
              <a:ext cx="124075" cy="119100"/>
            </a:xfrm>
            <a:custGeom>
              <a:avLst/>
              <a:gdLst/>
              <a:ahLst/>
              <a:cxnLst/>
              <a:rect l="l" t="t" r="r" b="b"/>
              <a:pathLst>
                <a:path w="4963" h="4764" extrusionOk="0">
                  <a:moveTo>
                    <a:pt x="2557" y="0"/>
                  </a:moveTo>
                  <a:cubicBezTo>
                    <a:pt x="1192" y="0"/>
                    <a:pt x="82" y="1110"/>
                    <a:pt x="82" y="2487"/>
                  </a:cubicBezTo>
                  <a:cubicBezTo>
                    <a:pt x="82" y="3503"/>
                    <a:pt x="701" y="4390"/>
                    <a:pt x="1589" y="4763"/>
                  </a:cubicBezTo>
                  <a:cubicBezTo>
                    <a:pt x="713" y="4133"/>
                    <a:pt x="1" y="3339"/>
                    <a:pt x="468" y="1775"/>
                  </a:cubicBezTo>
                  <a:cubicBezTo>
                    <a:pt x="748" y="829"/>
                    <a:pt x="1506" y="316"/>
                    <a:pt x="2546" y="280"/>
                  </a:cubicBezTo>
                  <a:cubicBezTo>
                    <a:pt x="2590" y="279"/>
                    <a:pt x="2634" y="278"/>
                    <a:pt x="2677" y="278"/>
                  </a:cubicBezTo>
                  <a:cubicBezTo>
                    <a:pt x="3891" y="278"/>
                    <a:pt x="4579" y="911"/>
                    <a:pt x="4962" y="1904"/>
                  </a:cubicBezTo>
                  <a:cubicBezTo>
                    <a:pt x="4705" y="817"/>
                    <a:pt x="3725" y="0"/>
                    <a:pt x="255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2" name="Google Shape;4942;p39"/>
            <p:cNvSpPr/>
            <p:nvPr/>
          </p:nvSpPr>
          <p:spPr>
            <a:xfrm>
              <a:off x="3723200" y="2965950"/>
              <a:ext cx="64525" cy="64550"/>
            </a:xfrm>
            <a:custGeom>
              <a:avLst/>
              <a:gdLst/>
              <a:ahLst/>
              <a:cxnLst/>
              <a:rect l="l" t="t" r="r" b="b"/>
              <a:pathLst>
                <a:path w="2581" h="2582" extrusionOk="0">
                  <a:moveTo>
                    <a:pt x="1296" y="1"/>
                  </a:moveTo>
                  <a:cubicBezTo>
                    <a:pt x="585" y="1"/>
                    <a:pt x="1" y="573"/>
                    <a:pt x="1" y="1297"/>
                  </a:cubicBezTo>
                  <a:cubicBezTo>
                    <a:pt x="1" y="2009"/>
                    <a:pt x="585" y="2581"/>
                    <a:pt x="1296" y="2581"/>
                  </a:cubicBezTo>
                  <a:cubicBezTo>
                    <a:pt x="2009" y="2581"/>
                    <a:pt x="2580" y="2009"/>
                    <a:pt x="2580" y="1297"/>
                  </a:cubicBezTo>
                  <a:cubicBezTo>
                    <a:pt x="2580" y="573"/>
                    <a:pt x="2009" y="1"/>
                    <a:pt x="129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43" name="Google Shape;4943;p39"/>
            <p:cNvSpPr/>
            <p:nvPr/>
          </p:nvSpPr>
          <p:spPr>
            <a:xfrm>
              <a:off x="3750350" y="2991950"/>
              <a:ext cx="10525" cy="10525"/>
            </a:xfrm>
            <a:custGeom>
              <a:avLst/>
              <a:gdLst/>
              <a:ahLst/>
              <a:cxnLst/>
              <a:rect l="l" t="t" r="r" b="b"/>
              <a:pathLst>
                <a:path w="421" h="421" extrusionOk="0">
                  <a:moveTo>
                    <a:pt x="210" y="0"/>
                  </a:moveTo>
                  <a:cubicBezTo>
                    <a:pt x="93" y="0"/>
                    <a:pt x="0" y="94"/>
                    <a:pt x="0" y="211"/>
                  </a:cubicBezTo>
                  <a:cubicBezTo>
                    <a:pt x="0" y="327"/>
                    <a:pt x="93" y="421"/>
                    <a:pt x="210" y="421"/>
                  </a:cubicBezTo>
                  <a:cubicBezTo>
                    <a:pt x="327" y="421"/>
                    <a:pt x="420" y="327"/>
                    <a:pt x="420" y="211"/>
                  </a:cubicBezTo>
                  <a:cubicBezTo>
                    <a:pt x="420" y="94"/>
                    <a:pt x="327" y="0"/>
                    <a:pt x="2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4" name="Google Shape;4944;p39"/>
            <p:cNvSpPr/>
            <p:nvPr/>
          </p:nvSpPr>
          <p:spPr>
            <a:xfrm>
              <a:off x="4384275" y="2936200"/>
              <a:ext cx="124100" cy="124075"/>
            </a:xfrm>
            <a:custGeom>
              <a:avLst/>
              <a:gdLst/>
              <a:ahLst/>
              <a:cxnLst/>
              <a:rect l="l" t="t" r="r" b="b"/>
              <a:pathLst>
                <a:path w="4964" h="4963" extrusionOk="0">
                  <a:moveTo>
                    <a:pt x="2488" y="0"/>
                  </a:moveTo>
                  <a:cubicBezTo>
                    <a:pt x="1122" y="0"/>
                    <a:pt x="1" y="1110"/>
                    <a:pt x="1" y="2487"/>
                  </a:cubicBezTo>
                  <a:cubicBezTo>
                    <a:pt x="1" y="3853"/>
                    <a:pt x="1122" y="4962"/>
                    <a:pt x="2488" y="4962"/>
                  </a:cubicBezTo>
                  <a:cubicBezTo>
                    <a:pt x="3854" y="4962"/>
                    <a:pt x="4963" y="3853"/>
                    <a:pt x="4963" y="2487"/>
                  </a:cubicBezTo>
                  <a:cubicBezTo>
                    <a:pt x="4963" y="1110"/>
                    <a:pt x="3854" y="0"/>
                    <a:pt x="248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45" name="Google Shape;4945;p39"/>
            <p:cNvSpPr/>
            <p:nvPr/>
          </p:nvSpPr>
          <p:spPr>
            <a:xfrm>
              <a:off x="4409975" y="2963625"/>
              <a:ext cx="73000" cy="72700"/>
            </a:xfrm>
            <a:custGeom>
              <a:avLst/>
              <a:gdLst/>
              <a:ahLst/>
              <a:cxnLst/>
              <a:rect l="l" t="t" r="r" b="b"/>
              <a:pathLst>
                <a:path w="2920" h="2908" extrusionOk="0">
                  <a:moveTo>
                    <a:pt x="1460" y="0"/>
                  </a:moveTo>
                  <a:cubicBezTo>
                    <a:pt x="654" y="0"/>
                    <a:pt x="0" y="643"/>
                    <a:pt x="0" y="1460"/>
                  </a:cubicBezTo>
                  <a:cubicBezTo>
                    <a:pt x="0" y="2254"/>
                    <a:pt x="654" y="2908"/>
                    <a:pt x="1460" y="2908"/>
                  </a:cubicBezTo>
                  <a:cubicBezTo>
                    <a:pt x="2265" y="2908"/>
                    <a:pt x="2919" y="2254"/>
                    <a:pt x="2919" y="1460"/>
                  </a:cubicBezTo>
                  <a:cubicBezTo>
                    <a:pt x="2919" y="643"/>
                    <a:pt x="2265" y="0"/>
                    <a:pt x="146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6" name="Google Shape;4946;p39"/>
            <p:cNvSpPr/>
            <p:nvPr/>
          </p:nvSpPr>
          <p:spPr>
            <a:xfrm>
              <a:off x="4382525" y="2936200"/>
              <a:ext cx="124100" cy="119100"/>
            </a:xfrm>
            <a:custGeom>
              <a:avLst/>
              <a:gdLst/>
              <a:ahLst/>
              <a:cxnLst/>
              <a:rect l="l" t="t" r="r" b="b"/>
              <a:pathLst>
                <a:path w="4964" h="4764" extrusionOk="0">
                  <a:moveTo>
                    <a:pt x="2558" y="0"/>
                  </a:moveTo>
                  <a:cubicBezTo>
                    <a:pt x="1192" y="0"/>
                    <a:pt x="71" y="1110"/>
                    <a:pt x="71" y="2487"/>
                  </a:cubicBezTo>
                  <a:cubicBezTo>
                    <a:pt x="71" y="3503"/>
                    <a:pt x="701" y="4390"/>
                    <a:pt x="1589" y="4763"/>
                  </a:cubicBezTo>
                  <a:cubicBezTo>
                    <a:pt x="701" y="4133"/>
                    <a:pt x="1" y="3339"/>
                    <a:pt x="468" y="1775"/>
                  </a:cubicBezTo>
                  <a:cubicBezTo>
                    <a:pt x="748" y="829"/>
                    <a:pt x="1507" y="316"/>
                    <a:pt x="2546" y="280"/>
                  </a:cubicBezTo>
                  <a:cubicBezTo>
                    <a:pt x="2590" y="279"/>
                    <a:pt x="2634" y="278"/>
                    <a:pt x="2677" y="278"/>
                  </a:cubicBezTo>
                  <a:cubicBezTo>
                    <a:pt x="3891" y="278"/>
                    <a:pt x="4580" y="911"/>
                    <a:pt x="4963" y="1904"/>
                  </a:cubicBezTo>
                  <a:cubicBezTo>
                    <a:pt x="4706" y="817"/>
                    <a:pt x="3726" y="0"/>
                    <a:pt x="255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7" name="Google Shape;4947;p39"/>
            <p:cNvSpPr/>
            <p:nvPr/>
          </p:nvSpPr>
          <p:spPr>
            <a:xfrm>
              <a:off x="4414050" y="2965950"/>
              <a:ext cx="64550" cy="64550"/>
            </a:xfrm>
            <a:custGeom>
              <a:avLst/>
              <a:gdLst/>
              <a:ahLst/>
              <a:cxnLst/>
              <a:rect l="l" t="t" r="r" b="b"/>
              <a:pathLst>
                <a:path w="2582" h="2582" extrusionOk="0">
                  <a:moveTo>
                    <a:pt x="1297" y="1"/>
                  </a:moveTo>
                  <a:cubicBezTo>
                    <a:pt x="585" y="1"/>
                    <a:pt x="1" y="573"/>
                    <a:pt x="1" y="1297"/>
                  </a:cubicBezTo>
                  <a:cubicBezTo>
                    <a:pt x="1" y="2009"/>
                    <a:pt x="585" y="2581"/>
                    <a:pt x="1297" y="2581"/>
                  </a:cubicBezTo>
                  <a:cubicBezTo>
                    <a:pt x="2009" y="2581"/>
                    <a:pt x="2581" y="2009"/>
                    <a:pt x="2581" y="1297"/>
                  </a:cubicBezTo>
                  <a:cubicBezTo>
                    <a:pt x="2581" y="573"/>
                    <a:pt x="2009" y="1"/>
                    <a:pt x="1297"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48" name="Google Shape;4948;p39"/>
            <p:cNvSpPr/>
            <p:nvPr/>
          </p:nvSpPr>
          <p:spPr>
            <a:xfrm>
              <a:off x="4441225" y="2991950"/>
              <a:ext cx="10225" cy="10525"/>
            </a:xfrm>
            <a:custGeom>
              <a:avLst/>
              <a:gdLst/>
              <a:ahLst/>
              <a:cxnLst/>
              <a:rect l="l" t="t" r="r" b="b"/>
              <a:pathLst>
                <a:path w="409" h="421" extrusionOk="0">
                  <a:moveTo>
                    <a:pt x="210" y="0"/>
                  </a:moveTo>
                  <a:cubicBezTo>
                    <a:pt x="93" y="0"/>
                    <a:pt x="0" y="94"/>
                    <a:pt x="0" y="211"/>
                  </a:cubicBezTo>
                  <a:cubicBezTo>
                    <a:pt x="0" y="327"/>
                    <a:pt x="93" y="421"/>
                    <a:pt x="210" y="421"/>
                  </a:cubicBezTo>
                  <a:cubicBezTo>
                    <a:pt x="327" y="421"/>
                    <a:pt x="408" y="327"/>
                    <a:pt x="408" y="211"/>
                  </a:cubicBezTo>
                  <a:cubicBezTo>
                    <a:pt x="408" y="94"/>
                    <a:pt x="327" y="0"/>
                    <a:pt x="21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49" name="Google Shape;4949;p39"/>
            <p:cNvSpPr/>
            <p:nvPr/>
          </p:nvSpPr>
          <p:spPr>
            <a:xfrm>
              <a:off x="4241000" y="2936200"/>
              <a:ext cx="123775" cy="124075"/>
            </a:xfrm>
            <a:custGeom>
              <a:avLst/>
              <a:gdLst/>
              <a:ahLst/>
              <a:cxnLst/>
              <a:rect l="l" t="t" r="r" b="b"/>
              <a:pathLst>
                <a:path w="4951" h="4963" extrusionOk="0">
                  <a:moveTo>
                    <a:pt x="2475" y="0"/>
                  </a:moveTo>
                  <a:cubicBezTo>
                    <a:pt x="1109" y="0"/>
                    <a:pt x="0" y="1110"/>
                    <a:pt x="0" y="2487"/>
                  </a:cubicBezTo>
                  <a:cubicBezTo>
                    <a:pt x="0" y="3853"/>
                    <a:pt x="1109" y="4962"/>
                    <a:pt x="2475" y="4962"/>
                  </a:cubicBezTo>
                  <a:cubicBezTo>
                    <a:pt x="3841" y="4962"/>
                    <a:pt x="4950" y="3853"/>
                    <a:pt x="4950" y="2487"/>
                  </a:cubicBezTo>
                  <a:cubicBezTo>
                    <a:pt x="4950" y="1110"/>
                    <a:pt x="3841" y="0"/>
                    <a:pt x="247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50" name="Google Shape;4950;p39"/>
            <p:cNvSpPr/>
            <p:nvPr/>
          </p:nvSpPr>
          <p:spPr>
            <a:xfrm>
              <a:off x="4266375" y="2963625"/>
              <a:ext cx="73000" cy="72700"/>
            </a:xfrm>
            <a:custGeom>
              <a:avLst/>
              <a:gdLst/>
              <a:ahLst/>
              <a:cxnLst/>
              <a:rect l="l" t="t" r="r" b="b"/>
              <a:pathLst>
                <a:path w="2920" h="2908" extrusionOk="0">
                  <a:moveTo>
                    <a:pt x="1460" y="0"/>
                  </a:moveTo>
                  <a:cubicBezTo>
                    <a:pt x="654" y="0"/>
                    <a:pt x="0" y="643"/>
                    <a:pt x="0" y="1460"/>
                  </a:cubicBezTo>
                  <a:cubicBezTo>
                    <a:pt x="0" y="2254"/>
                    <a:pt x="654" y="2908"/>
                    <a:pt x="1460" y="2908"/>
                  </a:cubicBezTo>
                  <a:cubicBezTo>
                    <a:pt x="2265" y="2908"/>
                    <a:pt x="2919" y="2254"/>
                    <a:pt x="2919" y="1460"/>
                  </a:cubicBezTo>
                  <a:cubicBezTo>
                    <a:pt x="2919" y="643"/>
                    <a:pt x="2265" y="0"/>
                    <a:pt x="146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51" name="Google Shape;4951;p39"/>
            <p:cNvSpPr/>
            <p:nvPr/>
          </p:nvSpPr>
          <p:spPr>
            <a:xfrm>
              <a:off x="4238925" y="2936200"/>
              <a:ext cx="124100" cy="119100"/>
            </a:xfrm>
            <a:custGeom>
              <a:avLst/>
              <a:gdLst/>
              <a:ahLst/>
              <a:cxnLst/>
              <a:rect l="l" t="t" r="r" b="b"/>
              <a:pathLst>
                <a:path w="4964" h="4764" extrusionOk="0">
                  <a:moveTo>
                    <a:pt x="2558" y="0"/>
                  </a:moveTo>
                  <a:cubicBezTo>
                    <a:pt x="1192" y="0"/>
                    <a:pt x="83" y="1110"/>
                    <a:pt x="83" y="2487"/>
                  </a:cubicBezTo>
                  <a:cubicBezTo>
                    <a:pt x="83" y="3503"/>
                    <a:pt x="701" y="4390"/>
                    <a:pt x="1589" y="4763"/>
                  </a:cubicBezTo>
                  <a:cubicBezTo>
                    <a:pt x="714" y="4133"/>
                    <a:pt x="1" y="3339"/>
                    <a:pt x="468" y="1775"/>
                  </a:cubicBezTo>
                  <a:cubicBezTo>
                    <a:pt x="748" y="829"/>
                    <a:pt x="1507" y="316"/>
                    <a:pt x="2546" y="280"/>
                  </a:cubicBezTo>
                  <a:cubicBezTo>
                    <a:pt x="2590" y="279"/>
                    <a:pt x="2634" y="278"/>
                    <a:pt x="2677" y="278"/>
                  </a:cubicBezTo>
                  <a:cubicBezTo>
                    <a:pt x="3891" y="278"/>
                    <a:pt x="4580" y="911"/>
                    <a:pt x="4963" y="1904"/>
                  </a:cubicBezTo>
                  <a:cubicBezTo>
                    <a:pt x="4706" y="817"/>
                    <a:pt x="3726" y="0"/>
                    <a:pt x="255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52" name="Google Shape;4952;p39"/>
            <p:cNvSpPr/>
            <p:nvPr/>
          </p:nvSpPr>
          <p:spPr>
            <a:xfrm>
              <a:off x="4270450" y="2965950"/>
              <a:ext cx="64550" cy="64550"/>
            </a:xfrm>
            <a:custGeom>
              <a:avLst/>
              <a:gdLst/>
              <a:ahLst/>
              <a:cxnLst/>
              <a:rect l="l" t="t" r="r" b="b"/>
              <a:pathLst>
                <a:path w="2582" h="2582" extrusionOk="0">
                  <a:moveTo>
                    <a:pt x="1297" y="1"/>
                  </a:moveTo>
                  <a:cubicBezTo>
                    <a:pt x="585" y="1"/>
                    <a:pt x="1" y="573"/>
                    <a:pt x="1" y="1297"/>
                  </a:cubicBezTo>
                  <a:cubicBezTo>
                    <a:pt x="1" y="2009"/>
                    <a:pt x="585" y="2581"/>
                    <a:pt x="1297" y="2581"/>
                  </a:cubicBezTo>
                  <a:cubicBezTo>
                    <a:pt x="2009" y="2581"/>
                    <a:pt x="2581" y="2009"/>
                    <a:pt x="2581" y="1297"/>
                  </a:cubicBezTo>
                  <a:cubicBezTo>
                    <a:pt x="2581" y="573"/>
                    <a:pt x="2009" y="1"/>
                    <a:pt x="1297"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53" name="Google Shape;4953;p39"/>
            <p:cNvSpPr/>
            <p:nvPr/>
          </p:nvSpPr>
          <p:spPr>
            <a:xfrm>
              <a:off x="4297600" y="2991950"/>
              <a:ext cx="10550" cy="10525"/>
            </a:xfrm>
            <a:custGeom>
              <a:avLst/>
              <a:gdLst/>
              <a:ahLst/>
              <a:cxnLst/>
              <a:rect l="l" t="t" r="r" b="b"/>
              <a:pathLst>
                <a:path w="422" h="421" extrusionOk="0">
                  <a:moveTo>
                    <a:pt x="211" y="0"/>
                  </a:moveTo>
                  <a:cubicBezTo>
                    <a:pt x="94" y="0"/>
                    <a:pt x="1" y="94"/>
                    <a:pt x="1" y="211"/>
                  </a:cubicBezTo>
                  <a:cubicBezTo>
                    <a:pt x="1" y="327"/>
                    <a:pt x="94" y="421"/>
                    <a:pt x="211" y="421"/>
                  </a:cubicBezTo>
                  <a:cubicBezTo>
                    <a:pt x="328" y="421"/>
                    <a:pt x="421" y="327"/>
                    <a:pt x="421" y="211"/>
                  </a:cubicBezTo>
                  <a:cubicBezTo>
                    <a:pt x="421" y="94"/>
                    <a:pt x="328" y="0"/>
                    <a:pt x="21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54" name="Google Shape;4954;p39"/>
            <p:cNvSpPr/>
            <p:nvPr/>
          </p:nvSpPr>
          <p:spPr>
            <a:xfrm>
              <a:off x="3619000" y="2525825"/>
              <a:ext cx="929075" cy="327500"/>
            </a:xfrm>
            <a:custGeom>
              <a:avLst/>
              <a:gdLst/>
              <a:ahLst/>
              <a:cxnLst/>
              <a:rect l="l" t="t" r="r" b="b"/>
              <a:pathLst>
                <a:path w="37163" h="13100" extrusionOk="0">
                  <a:moveTo>
                    <a:pt x="1845" y="0"/>
                  </a:moveTo>
                  <a:cubicBezTo>
                    <a:pt x="830" y="0"/>
                    <a:pt x="0" y="853"/>
                    <a:pt x="0" y="1915"/>
                  </a:cubicBezTo>
                  <a:lnTo>
                    <a:pt x="0" y="11185"/>
                  </a:lnTo>
                  <a:cubicBezTo>
                    <a:pt x="0" y="12248"/>
                    <a:pt x="830" y="13099"/>
                    <a:pt x="1845" y="13099"/>
                  </a:cubicBezTo>
                  <a:lnTo>
                    <a:pt x="35317" y="13099"/>
                  </a:lnTo>
                  <a:cubicBezTo>
                    <a:pt x="36345" y="13099"/>
                    <a:pt x="37162" y="12248"/>
                    <a:pt x="37162" y="11185"/>
                  </a:cubicBezTo>
                  <a:lnTo>
                    <a:pt x="37162" y="1915"/>
                  </a:lnTo>
                  <a:cubicBezTo>
                    <a:pt x="37162" y="853"/>
                    <a:pt x="36345" y="0"/>
                    <a:pt x="3531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55" name="Google Shape;4955;p39"/>
            <p:cNvSpPr/>
            <p:nvPr/>
          </p:nvSpPr>
          <p:spPr>
            <a:xfrm>
              <a:off x="3619000" y="2646650"/>
              <a:ext cx="929075" cy="206675"/>
            </a:xfrm>
            <a:custGeom>
              <a:avLst/>
              <a:gdLst/>
              <a:ahLst/>
              <a:cxnLst/>
              <a:rect l="l" t="t" r="r" b="b"/>
              <a:pathLst>
                <a:path w="37163" h="8267" extrusionOk="0">
                  <a:moveTo>
                    <a:pt x="37162" y="1"/>
                  </a:moveTo>
                  <a:cubicBezTo>
                    <a:pt x="36683" y="2161"/>
                    <a:pt x="35574" y="4052"/>
                    <a:pt x="33309" y="4846"/>
                  </a:cubicBezTo>
                  <a:cubicBezTo>
                    <a:pt x="30705" y="5757"/>
                    <a:pt x="27939" y="5617"/>
                    <a:pt x="25230" y="5663"/>
                  </a:cubicBezTo>
                  <a:cubicBezTo>
                    <a:pt x="23479" y="5698"/>
                    <a:pt x="21728" y="5838"/>
                    <a:pt x="19977" y="5978"/>
                  </a:cubicBezTo>
                  <a:cubicBezTo>
                    <a:pt x="17530" y="6185"/>
                    <a:pt x="15042" y="6397"/>
                    <a:pt x="12565" y="6397"/>
                  </a:cubicBezTo>
                  <a:cubicBezTo>
                    <a:pt x="10857" y="6397"/>
                    <a:pt x="9154" y="6296"/>
                    <a:pt x="7472" y="6025"/>
                  </a:cubicBezTo>
                  <a:cubicBezTo>
                    <a:pt x="4542" y="5558"/>
                    <a:pt x="1507" y="4496"/>
                    <a:pt x="0" y="1881"/>
                  </a:cubicBezTo>
                  <a:lnTo>
                    <a:pt x="0" y="6352"/>
                  </a:lnTo>
                  <a:cubicBezTo>
                    <a:pt x="0" y="7415"/>
                    <a:pt x="830" y="8266"/>
                    <a:pt x="1845" y="8266"/>
                  </a:cubicBezTo>
                  <a:lnTo>
                    <a:pt x="35317" y="8266"/>
                  </a:lnTo>
                  <a:cubicBezTo>
                    <a:pt x="36345" y="8266"/>
                    <a:pt x="37162" y="7415"/>
                    <a:pt x="37162" y="6352"/>
                  </a:cubicBezTo>
                  <a:lnTo>
                    <a:pt x="3716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6" name="Google Shape;4956;p39"/>
            <p:cNvSpPr/>
            <p:nvPr/>
          </p:nvSpPr>
          <p:spPr>
            <a:xfrm>
              <a:off x="3710650" y="2839000"/>
              <a:ext cx="614700" cy="49650"/>
            </a:xfrm>
            <a:custGeom>
              <a:avLst/>
              <a:gdLst/>
              <a:ahLst/>
              <a:cxnLst/>
              <a:rect l="l" t="t" r="r" b="b"/>
              <a:pathLst>
                <a:path w="24588" h="1986" extrusionOk="0">
                  <a:moveTo>
                    <a:pt x="806" y="1"/>
                  </a:moveTo>
                  <a:cubicBezTo>
                    <a:pt x="363" y="1"/>
                    <a:pt x="0" y="444"/>
                    <a:pt x="0" y="993"/>
                  </a:cubicBezTo>
                  <a:cubicBezTo>
                    <a:pt x="0" y="1542"/>
                    <a:pt x="363" y="1985"/>
                    <a:pt x="806" y="1985"/>
                  </a:cubicBezTo>
                  <a:lnTo>
                    <a:pt x="23783" y="1985"/>
                  </a:lnTo>
                  <a:cubicBezTo>
                    <a:pt x="24226" y="1985"/>
                    <a:pt x="24588" y="1542"/>
                    <a:pt x="24588" y="993"/>
                  </a:cubicBezTo>
                  <a:cubicBezTo>
                    <a:pt x="24588" y="444"/>
                    <a:pt x="24226" y="1"/>
                    <a:pt x="23783"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57" name="Google Shape;4957;p39"/>
            <p:cNvSpPr/>
            <p:nvPr/>
          </p:nvSpPr>
          <p:spPr>
            <a:xfrm>
              <a:off x="3710650" y="2840175"/>
              <a:ext cx="614700" cy="48475"/>
            </a:xfrm>
            <a:custGeom>
              <a:avLst/>
              <a:gdLst/>
              <a:ahLst/>
              <a:cxnLst/>
              <a:rect l="l" t="t" r="r" b="b"/>
              <a:pathLst>
                <a:path w="24588" h="1939" extrusionOk="0">
                  <a:moveTo>
                    <a:pt x="23969" y="0"/>
                  </a:moveTo>
                  <a:cubicBezTo>
                    <a:pt x="23783" y="1039"/>
                    <a:pt x="22545" y="1202"/>
                    <a:pt x="21845" y="1319"/>
                  </a:cubicBezTo>
                  <a:cubicBezTo>
                    <a:pt x="21306" y="1406"/>
                    <a:pt x="20769" y="1436"/>
                    <a:pt x="20232" y="1436"/>
                  </a:cubicBezTo>
                  <a:cubicBezTo>
                    <a:pt x="19100" y="1436"/>
                    <a:pt x="17970" y="1305"/>
                    <a:pt x="16836" y="1305"/>
                  </a:cubicBezTo>
                  <a:cubicBezTo>
                    <a:pt x="16630" y="1305"/>
                    <a:pt x="16424" y="1309"/>
                    <a:pt x="16217" y="1319"/>
                  </a:cubicBezTo>
                  <a:cubicBezTo>
                    <a:pt x="14804" y="1390"/>
                    <a:pt x="13388" y="1409"/>
                    <a:pt x="11972" y="1409"/>
                  </a:cubicBezTo>
                  <a:cubicBezTo>
                    <a:pt x="10283" y="1409"/>
                    <a:pt x="8593" y="1382"/>
                    <a:pt x="6903" y="1382"/>
                  </a:cubicBezTo>
                  <a:cubicBezTo>
                    <a:pt x="6007" y="1382"/>
                    <a:pt x="5111" y="1389"/>
                    <a:pt x="4215" y="1413"/>
                  </a:cubicBezTo>
                  <a:cubicBezTo>
                    <a:pt x="3972" y="1420"/>
                    <a:pt x="3564" y="1446"/>
                    <a:pt x="3097" y="1446"/>
                  </a:cubicBezTo>
                  <a:cubicBezTo>
                    <a:pt x="1999" y="1446"/>
                    <a:pt x="570" y="1298"/>
                    <a:pt x="153" y="397"/>
                  </a:cubicBezTo>
                  <a:cubicBezTo>
                    <a:pt x="70" y="561"/>
                    <a:pt x="0" y="736"/>
                    <a:pt x="0" y="946"/>
                  </a:cubicBezTo>
                  <a:cubicBezTo>
                    <a:pt x="0" y="1495"/>
                    <a:pt x="363" y="1938"/>
                    <a:pt x="806" y="1938"/>
                  </a:cubicBezTo>
                  <a:lnTo>
                    <a:pt x="23783" y="1938"/>
                  </a:lnTo>
                  <a:cubicBezTo>
                    <a:pt x="24226" y="1938"/>
                    <a:pt x="24588" y="1495"/>
                    <a:pt x="24588" y="946"/>
                  </a:cubicBezTo>
                  <a:cubicBezTo>
                    <a:pt x="24588" y="479"/>
                    <a:pt x="24320" y="105"/>
                    <a:pt x="239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58" name="Google Shape;4958;p39"/>
            <p:cNvSpPr/>
            <p:nvPr/>
          </p:nvSpPr>
          <p:spPr>
            <a:xfrm>
              <a:off x="4762850" y="2936775"/>
              <a:ext cx="110350" cy="7925"/>
            </a:xfrm>
            <a:custGeom>
              <a:avLst/>
              <a:gdLst/>
              <a:ahLst/>
              <a:cxnLst/>
              <a:rect l="l" t="t" r="r" b="b"/>
              <a:pathLst>
                <a:path w="4414" h="317" extrusionOk="0">
                  <a:moveTo>
                    <a:pt x="1" y="0"/>
                  </a:moveTo>
                  <a:lnTo>
                    <a:pt x="1" y="316"/>
                  </a:lnTo>
                  <a:lnTo>
                    <a:pt x="4414" y="316"/>
                  </a:lnTo>
                  <a:lnTo>
                    <a:pt x="4414"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59" name="Google Shape;4959;p39"/>
            <p:cNvSpPr/>
            <p:nvPr/>
          </p:nvSpPr>
          <p:spPr>
            <a:xfrm>
              <a:off x="4762850" y="2971225"/>
              <a:ext cx="110350" cy="7900"/>
            </a:xfrm>
            <a:custGeom>
              <a:avLst/>
              <a:gdLst/>
              <a:ahLst/>
              <a:cxnLst/>
              <a:rect l="l" t="t" r="r" b="b"/>
              <a:pathLst>
                <a:path w="4414" h="316" extrusionOk="0">
                  <a:moveTo>
                    <a:pt x="1" y="0"/>
                  </a:moveTo>
                  <a:lnTo>
                    <a:pt x="1" y="316"/>
                  </a:lnTo>
                  <a:lnTo>
                    <a:pt x="4414" y="316"/>
                  </a:lnTo>
                  <a:lnTo>
                    <a:pt x="4414"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60" name="Google Shape;4960;p39"/>
            <p:cNvSpPr/>
            <p:nvPr/>
          </p:nvSpPr>
          <p:spPr>
            <a:xfrm>
              <a:off x="4521775" y="2863225"/>
              <a:ext cx="259475" cy="152675"/>
            </a:xfrm>
            <a:custGeom>
              <a:avLst/>
              <a:gdLst/>
              <a:ahLst/>
              <a:cxnLst/>
              <a:rect l="l" t="t" r="r" b="b"/>
              <a:pathLst>
                <a:path w="10379" h="6107" extrusionOk="0">
                  <a:moveTo>
                    <a:pt x="5184" y="0"/>
                  </a:moveTo>
                  <a:cubicBezTo>
                    <a:pt x="2323" y="0"/>
                    <a:pt x="0" y="2324"/>
                    <a:pt x="0" y="5184"/>
                  </a:cubicBezTo>
                  <a:cubicBezTo>
                    <a:pt x="0" y="5290"/>
                    <a:pt x="12" y="5394"/>
                    <a:pt x="12" y="5500"/>
                  </a:cubicBezTo>
                  <a:cubicBezTo>
                    <a:pt x="12" y="5500"/>
                    <a:pt x="152" y="5943"/>
                    <a:pt x="794" y="5943"/>
                  </a:cubicBezTo>
                  <a:cubicBezTo>
                    <a:pt x="1541" y="5943"/>
                    <a:pt x="1576" y="5500"/>
                    <a:pt x="1576" y="5500"/>
                  </a:cubicBezTo>
                  <a:cubicBezTo>
                    <a:pt x="1565" y="5360"/>
                    <a:pt x="1553" y="5207"/>
                    <a:pt x="1553" y="5067"/>
                  </a:cubicBezTo>
                  <a:cubicBezTo>
                    <a:pt x="1553" y="3059"/>
                    <a:pt x="3176" y="1425"/>
                    <a:pt x="5184" y="1425"/>
                  </a:cubicBezTo>
                  <a:cubicBezTo>
                    <a:pt x="7203" y="1425"/>
                    <a:pt x="8827" y="3059"/>
                    <a:pt x="8827" y="5067"/>
                  </a:cubicBezTo>
                  <a:cubicBezTo>
                    <a:pt x="8827" y="5277"/>
                    <a:pt x="8721" y="6107"/>
                    <a:pt x="9515" y="6107"/>
                  </a:cubicBezTo>
                  <a:cubicBezTo>
                    <a:pt x="10239" y="6107"/>
                    <a:pt x="10379" y="5360"/>
                    <a:pt x="10379" y="5184"/>
                  </a:cubicBezTo>
                  <a:cubicBezTo>
                    <a:pt x="10379" y="2324"/>
                    <a:pt x="8056" y="0"/>
                    <a:pt x="5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61" name="Google Shape;4961;p39"/>
            <p:cNvSpPr/>
            <p:nvPr/>
          </p:nvSpPr>
          <p:spPr>
            <a:xfrm>
              <a:off x="4868800" y="2913425"/>
              <a:ext cx="9075" cy="88175"/>
            </a:xfrm>
            <a:custGeom>
              <a:avLst/>
              <a:gdLst/>
              <a:ahLst/>
              <a:cxnLst/>
              <a:rect l="l" t="t" r="r" b="b"/>
              <a:pathLst>
                <a:path w="363" h="3527" extrusionOk="0">
                  <a:moveTo>
                    <a:pt x="0" y="0"/>
                  </a:moveTo>
                  <a:lnTo>
                    <a:pt x="0" y="3526"/>
                  </a:lnTo>
                  <a:lnTo>
                    <a:pt x="363" y="3526"/>
                  </a:lnTo>
                  <a:lnTo>
                    <a:pt x="36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2" name="Google Shape;4962;p39"/>
            <p:cNvSpPr/>
            <p:nvPr/>
          </p:nvSpPr>
          <p:spPr>
            <a:xfrm>
              <a:off x="4694250" y="2742700"/>
              <a:ext cx="14925" cy="123175"/>
            </a:xfrm>
            <a:custGeom>
              <a:avLst/>
              <a:gdLst/>
              <a:ahLst/>
              <a:cxnLst/>
              <a:rect l="l" t="t" r="r" b="b"/>
              <a:pathLst>
                <a:path w="597" h="4927" extrusionOk="0">
                  <a:moveTo>
                    <a:pt x="1" y="0"/>
                  </a:moveTo>
                  <a:lnTo>
                    <a:pt x="1" y="4927"/>
                  </a:lnTo>
                  <a:lnTo>
                    <a:pt x="597" y="4927"/>
                  </a:lnTo>
                  <a:lnTo>
                    <a:pt x="59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3" name="Google Shape;4963;p39"/>
            <p:cNvSpPr/>
            <p:nvPr/>
          </p:nvSpPr>
          <p:spPr>
            <a:xfrm>
              <a:off x="4694250" y="2862350"/>
              <a:ext cx="9375" cy="11700"/>
            </a:xfrm>
            <a:custGeom>
              <a:avLst/>
              <a:gdLst/>
              <a:ahLst/>
              <a:cxnLst/>
              <a:rect l="l" t="t" r="r" b="b"/>
              <a:pathLst>
                <a:path w="375" h="468" extrusionOk="0">
                  <a:moveTo>
                    <a:pt x="47" y="1"/>
                  </a:moveTo>
                  <a:cubicBezTo>
                    <a:pt x="36" y="152"/>
                    <a:pt x="13" y="258"/>
                    <a:pt x="1" y="315"/>
                  </a:cubicBezTo>
                  <a:cubicBezTo>
                    <a:pt x="130" y="362"/>
                    <a:pt x="246" y="409"/>
                    <a:pt x="374" y="468"/>
                  </a:cubicBezTo>
                  <a:cubicBezTo>
                    <a:pt x="374" y="444"/>
                    <a:pt x="363" y="328"/>
                    <a:pt x="363" y="141"/>
                  </a:cubicBezTo>
                  <a:lnTo>
                    <a:pt x="47" y="1"/>
                  </a:lnTo>
                  <a:close/>
                </a:path>
              </a:pathLst>
            </a:custGeom>
            <a:solidFill>
              <a:srgbClr val="E09506"/>
            </a:solidFill>
            <a:ln>
              <a:noFill/>
            </a:ln>
          </p:spPr>
          <p:txBody>
            <a:bodyPr spcFirstLastPara="1" wrap="square" lIns="121900" tIns="121900" rIns="121900" bIns="121900" anchor="ctr" anchorCtr="0">
              <a:noAutofit/>
            </a:bodyPr>
            <a:lstStyle/>
            <a:p>
              <a:endParaRPr sz="2400"/>
            </a:p>
          </p:txBody>
        </p:sp>
        <p:sp>
          <p:nvSpPr>
            <p:cNvPr id="4964" name="Google Shape;4964;p39"/>
            <p:cNvSpPr/>
            <p:nvPr/>
          </p:nvSpPr>
          <p:spPr>
            <a:xfrm>
              <a:off x="4694250" y="2870225"/>
              <a:ext cx="9375" cy="3825"/>
            </a:xfrm>
            <a:custGeom>
              <a:avLst/>
              <a:gdLst/>
              <a:ahLst/>
              <a:cxnLst/>
              <a:rect l="l" t="t" r="r" b="b"/>
              <a:pathLst>
                <a:path w="375" h="153" extrusionOk="0">
                  <a:moveTo>
                    <a:pt x="1" y="0"/>
                  </a:moveTo>
                  <a:lnTo>
                    <a:pt x="1" y="13"/>
                  </a:lnTo>
                  <a:lnTo>
                    <a:pt x="374" y="153"/>
                  </a:lnTo>
                  <a:cubicBezTo>
                    <a:pt x="246" y="94"/>
                    <a:pt x="130" y="47"/>
                    <a:pt x="1" y="0"/>
                  </a:cubicBezTo>
                  <a:close/>
                </a:path>
              </a:pathLst>
            </a:custGeom>
            <a:solidFill>
              <a:srgbClr val="EAB217"/>
            </a:solidFill>
            <a:ln>
              <a:noFill/>
            </a:ln>
          </p:spPr>
          <p:txBody>
            <a:bodyPr spcFirstLastPara="1" wrap="square" lIns="121900" tIns="121900" rIns="121900" bIns="121900" anchor="ctr" anchorCtr="0">
              <a:noAutofit/>
            </a:bodyPr>
            <a:lstStyle/>
            <a:p>
              <a:endParaRPr sz="2400"/>
            </a:p>
          </p:txBody>
        </p:sp>
        <p:sp>
          <p:nvSpPr>
            <p:cNvPr id="4965" name="Google Shape;4965;p39"/>
            <p:cNvSpPr/>
            <p:nvPr/>
          </p:nvSpPr>
          <p:spPr>
            <a:xfrm>
              <a:off x="4841075" y="2742700"/>
              <a:ext cx="27750" cy="166975"/>
            </a:xfrm>
            <a:custGeom>
              <a:avLst/>
              <a:gdLst/>
              <a:ahLst/>
              <a:cxnLst/>
              <a:rect l="l" t="t" r="r" b="b"/>
              <a:pathLst>
                <a:path w="1110" h="6679" extrusionOk="0">
                  <a:moveTo>
                    <a:pt x="841" y="0"/>
                  </a:moveTo>
                  <a:cubicBezTo>
                    <a:pt x="841" y="0"/>
                    <a:pt x="1" y="502"/>
                    <a:pt x="304" y="607"/>
                  </a:cubicBezTo>
                  <a:cubicBezTo>
                    <a:pt x="841" y="817"/>
                    <a:pt x="841" y="1389"/>
                    <a:pt x="841" y="1389"/>
                  </a:cubicBezTo>
                  <a:lnTo>
                    <a:pt x="841" y="6678"/>
                  </a:lnTo>
                  <a:cubicBezTo>
                    <a:pt x="935" y="6678"/>
                    <a:pt x="1016" y="6678"/>
                    <a:pt x="1109" y="6666"/>
                  </a:cubicBezTo>
                  <a:lnTo>
                    <a:pt x="1109" y="1599"/>
                  </a:lnTo>
                  <a:cubicBezTo>
                    <a:pt x="1109" y="385"/>
                    <a:pt x="841" y="0"/>
                    <a:pt x="84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6" name="Google Shape;4966;p39"/>
            <p:cNvSpPr/>
            <p:nvPr/>
          </p:nvSpPr>
          <p:spPr>
            <a:xfrm>
              <a:off x="4862100" y="2909325"/>
              <a:ext cx="6725" cy="4125"/>
            </a:xfrm>
            <a:custGeom>
              <a:avLst/>
              <a:gdLst/>
              <a:ahLst/>
              <a:cxnLst/>
              <a:rect l="l" t="t" r="r" b="b"/>
              <a:pathLst>
                <a:path w="269" h="165" extrusionOk="0">
                  <a:moveTo>
                    <a:pt x="268" y="1"/>
                  </a:moveTo>
                  <a:cubicBezTo>
                    <a:pt x="175" y="13"/>
                    <a:pt x="94" y="13"/>
                    <a:pt x="0" y="13"/>
                  </a:cubicBezTo>
                  <a:lnTo>
                    <a:pt x="0" y="130"/>
                  </a:lnTo>
                  <a:lnTo>
                    <a:pt x="268" y="164"/>
                  </a:lnTo>
                  <a:lnTo>
                    <a:pt x="268" y="1"/>
                  </a:lnTo>
                  <a:close/>
                </a:path>
              </a:pathLst>
            </a:custGeom>
            <a:solidFill>
              <a:srgbClr val="E09506"/>
            </a:solidFill>
            <a:ln>
              <a:noFill/>
            </a:ln>
          </p:spPr>
          <p:txBody>
            <a:bodyPr spcFirstLastPara="1" wrap="square" lIns="121900" tIns="121900" rIns="121900" bIns="121900" anchor="ctr" anchorCtr="0">
              <a:noAutofit/>
            </a:bodyPr>
            <a:lstStyle/>
            <a:p>
              <a:endParaRPr sz="2400"/>
            </a:p>
          </p:txBody>
        </p:sp>
        <p:sp>
          <p:nvSpPr>
            <p:cNvPr id="4967" name="Google Shape;4967;p39"/>
            <p:cNvSpPr/>
            <p:nvPr/>
          </p:nvSpPr>
          <p:spPr>
            <a:xfrm>
              <a:off x="4710325" y="2819450"/>
              <a:ext cx="31825" cy="8500"/>
            </a:xfrm>
            <a:custGeom>
              <a:avLst/>
              <a:gdLst/>
              <a:ahLst/>
              <a:cxnLst/>
              <a:rect l="l" t="t" r="r" b="b"/>
              <a:pathLst>
                <a:path w="1273" h="340" extrusionOk="0">
                  <a:moveTo>
                    <a:pt x="175" y="0"/>
                  </a:moveTo>
                  <a:cubicBezTo>
                    <a:pt x="82" y="0"/>
                    <a:pt x="0" y="82"/>
                    <a:pt x="0" y="176"/>
                  </a:cubicBezTo>
                  <a:cubicBezTo>
                    <a:pt x="0" y="269"/>
                    <a:pt x="82" y="339"/>
                    <a:pt x="175" y="339"/>
                  </a:cubicBezTo>
                  <a:lnTo>
                    <a:pt x="1098" y="339"/>
                  </a:lnTo>
                  <a:cubicBezTo>
                    <a:pt x="1191" y="339"/>
                    <a:pt x="1272" y="269"/>
                    <a:pt x="1272" y="176"/>
                  </a:cubicBezTo>
                  <a:cubicBezTo>
                    <a:pt x="1272" y="82"/>
                    <a:pt x="1191" y="0"/>
                    <a:pt x="109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968" name="Google Shape;4968;p39"/>
            <p:cNvSpPr/>
            <p:nvPr/>
          </p:nvSpPr>
          <p:spPr>
            <a:xfrm>
              <a:off x="4694250" y="2622725"/>
              <a:ext cx="167875" cy="135450"/>
            </a:xfrm>
            <a:custGeom>
              <a:avLst/>
              <a:gdLst/>
              <a:ahLst/>
              <a:cxnLst/>
              <a:rect l="l" t="t" r="r" b="b"/>
              <a:pathLst>
                <a:path w="6715" h="5418" extrusionOk="0">
                  <a:moveTo>
                    <a:pt x="608" y="0"/>
                  </a:moveTo>
                  <a:cubicBezTo>
                    <a:pt x="270" y="0"/>
                    <a:pt x="1" y="269"/>
                    <a:pt x="1" y="607"/>
                  </a:cubicBezTo>
                  <a:lnTo>
                    <a:pt x="1" y="4799"/>
                  </a:lnTo>
                  <a:cubicBezTo>
                    <a:pt x="1" y="5137"/>
                    <a:pt x="270" y="5417"/>
                    <a:pt x="608" y="5417"/>
                  </a:cubicBezTo>
                  <a:lnTo>
                    <a:pt x="6095" y="5417"/>
                  </a:lnTo>
                  <a:cubicBezTo>
                    <a:pt x="6434" y="5417"/>
                    <a:pt x="6714" y="5137"/>
                    <a:pt x="6714" y="4799"/>
                  </a:cubicBezTo>
                  <a:lnTo>
                    <a:pt x="5488" y="607"/>
                  </a:lnTo>
                  <a:cubicBezTo>
                    <a:pt x="5488" y="269"/>
                    <a:pt x="5208" y="0"/>
                    <a:pt x="487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969" name="Google Shape;4969;p39"/>
            <p:cNvSpPr/>
            <p:nvPr/>
          </p:nvSpPr>
          <p:spPr>
            <a:xfrm>
              <a:off x="4694250" y="2622725"/>
              <a:ext cx="115025" cy="101900"/>
            </a:xfrm>
            <a:custGeom>
              <a:avLst/>
              <a:gdLst/>
              <a:ahLst/>
              <a:cxnLst/>
              <a:rect l="l" t="t" r="r" b="b"/>
              <a:pathLst>
                <a:path w="4601" h="4076" extrusionOk="0">
                  <a:moveTo>
                    <a:pt x="608" y="0"/>
                  </a:moveTo>
                  <a:cubicBezTo>
                    <a:pt x="270" y="0"/>
                    <a:pt x="1" y="269"/>
                    <a:pt x="1" y="607"/>
                  </a:cubicBezTo>
                  <a:lnTo>
                    <a:pt x="1" y="4075"/>
                  </a:lnTo>
                  <a:cubicBezTo>
                    <a:pt x="795" y="2114"/>
                    <a:pt x="2581" y="771"/>
                    <a:pt x="460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70" name="Google Shape;4970;p39"/>
            <p:cNvSpPr/>
            <p:nvPr/>
          </p:nvSpPr>
          <p:spPr>
            <a:xfrm>
              <a:off x="4764600" y="2663575"/>
              <a:ext cx="97525" cy="94600"/>
            </a:xfrm>
            <a:custGeom>
              <a:avLst/>
              <a:gdLst/>
              <a:ahLst/>
              <a:cxnLst/>
              <a:rect l="l" t="t" r="r" b="b"/>
              <a:pathLst>
                <a:path w="3901" h="3784" extrusionOk="0">
                  <a:moveTo>
                    <a:pt x="2966" y="1"/>
                  </a:moveTo>
                  <a:cubicBezTo>
                    <a:pt x="1659" y="1051"/>
                    <a:pt x="129" y="2359"/>
                    <a:pt x="1" y="3783"/>
                  </a:cubicBezTo>
                  <a:lnTo>
                    <a:pt x="3281" y="3783"/>
                  </a:lnTo>
                  <a:cubicBezTo>
                    <a:pt x="3620" y="3783"/>
                    <a:pt x="3900" y="3503"/>
                    <a:pt x="3900" y="3165"/>
                  </a:cubicBezTo>
                  <a:lnTo>
                    <a:pt x="296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71" name="Google Shape;4971;p39"/>
            <p:cNvSpPr/>
            <p:nvPr/>
          </p:nvSpPr>
          <p:spPr>
            <a:xfrm>
              <a:off x="4902375" y="2936775"/>
              <a:ext cx="23650" cy="42350"/>
            </a:xfrm>
            <a:custGeom>
              <a:avLst/>
              <a:gdLst/>
              <a:ahLst/>
              <a:cxnLst/>
              <a:rect l="l" t="t" r="r" b="b"/>
              <a:pathLst>
                <a:path w="946" h="1694" extrusionOk="0">
                  <a:moveTo>
                    <a:pt x="607" y="0"/>
                  </a:moveTo>
                  <a:cubicBezTo>
                    <a:pt x="268" y="0"/>
                    <a:pt x="0" y="269"/>
                    <a:pt x="0" y="607"/>
                  </a:cubicBezTo>
                  <a:lnTo>
                    <a:pt x="0" y="1087"/>
                  </a:lnTo>
                  <a:cubicBezTo>
                    <a:pt x="0" y="1425"/>
                    <a:pt x="268" y="1694"/>
                    <a:pt x="607" y="1694"/>
                  </a:cubicBezTo>
                  <a:lnTo>
                    <a:pt x="946" y="1694"/>
                  </a:lnTo>
                  <a:lnTo>
                    <a:pt x="94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972" name="Google Shape;4972;p39"/>
            <p:cNvSpPr/>
            <p:nvPr/>
          </p:nvSpPr>
          <p:spPr>
            <a:xfrm>
              <a:off x="3984725" y="2918675"/>
              <a:ext cx="234975" cy="89650"/>
            </a:xfrm>
            <a:custGeom>
              <a:avLst/>
              <a:gdLst/>
              <a:ahLst/>
              <a:cxnLst/>
              <a:rect l="l" t="t" r="r" b="b"/>
              <a:pathLst>
                <a:path w="9399" h="3586" extrusionOk="0">
                  <a:moveTo>
                    <a:pt x="8534" y="877"/>
                  </a:moveTo>
                  <a:lnTo>
                    <a:pt x="8534" y="2709"/>
                  </a:lnTo>
                  <a:lnTo>
                    <a:pt x="876" y="2709"/>
                  </a:lnTo>
                  <a:lnTo>
                    <a:pt x="876" y="877"/>
                  </a:lnTo>
                  <a:close/>
                  <a:moveTo>
                    <a:pt x="1" y="1"/>
                  </a:moveTo>
                  <a:lnTo>
                    <a:pt x="1" y="3585"/>
                  </a:lnTo>
                  <a:lnTo>
                    <a:pt x="9398" y="3585"/>
                  </a:lnTo>
                  <a:lnTo>
                    <a:pt x="939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nvGrpSpPr>
          <p:cNvPr id="242" name="Google Shape;4415;p37">
            <a:extLst>
              <a:ext uri="{FF2B5EF4-FFF2-40B4-BE49-F238E27FC236}">
                <a16:creationId xmlns:a16="http://schemas.microsoft.com/office/drawing/2014/main" id="{1A28B26A-9744-4703-913F-643ACF64CC49}"/>
              </a:ext>
            </a:extLst>
          </p:cNvPr>
          <p:cNvGrpSpPr/>
          <p:nvPr/>
        </p:nvGrpSpPr>
        <p:grpSpPr>
          <a:xfrm>
            <a:off x="9071767" y="1575539"/>
            <a:ext cx="1757083" cy="806461"/>
            <a:chOff x="7572738" y="4112825"/>
            <a:chExt cx="575725" cy="472700"/>
          </a:xfrm>
        </p:grpSpPr>
        <p:sp>
          <p:nvSpPr>
            <p:cNvPr id="243" name="Google Shape;4416;p37">
              <a:extLst>
                <a:ext uri="{FF2B5EF4-FFF2-40B4-BE49-F238E27FC236}">
                  <a16:creationId xmlns:a16="http://schemas.microsoft.com/office/drawing/2014/main" id="{55106CC2-C5CB-4EF2-88F2-71C4C00EF8D8}"/>
                </a:ext>
              </a:extLst>
            </p:cNvPr>
            <p:cNvSpPr/>
            <p:nvPr/>
          </p:nvSpPr>
          <p:spPr>
            <a:xfrm>
              <a:off x="7606963" y="4112825"/>
              <a:ext cx="16775" cy="107550"/>
            </a:xfrm>
            <a:custGeom>
              <a:avLst/>
              <a:gdLst/>
              <a:ahLst/>
              <a:cxnLst/>
              <a:rect l="l" t="t" r="r" b="b"/>
              <a:pathLst>
                <a:path w="671" h="4302" extrusionOk="0">
                  <a:moveTo>
                    <a:pt x="335" y="0"/>
                  </a:moveTo>
                  <a:cubicBezTo>
                    <a:pt x="140" y="0"/>
                    <a:pt x="0" y="140"/>
                    <a:pt x="0" y="335"/>
                  </a:cubicBezTo>
                  <a:lnTo>
                    <a:pt x="0" y="3966"/>
                  </a:lnTo>
                  <a:cubicBezTo>
                    <a:pt x="0" y="4161"/>
                    <a:pt x="140" y="4301"/>
                    <a:pt x="335" y="4301"/>
                  </a:cubicBezTo>
                  <a:cubicBezTo>
                    <a:pt x="517" y="4301"/>
                    <a:pt x="670" y="4161"/>
                    <a:pt x="670" y="3966"/>
                  </a:cubicBezTo>
                  <a:lnTo>
                    <a:pt x="670" y="335"/>
                  </a:lnTo>
                  <a:cubicBezTo>
                    <a:pt x="670" y="140"/>
                    <a:pt x="517"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417;p37">
              <a:extLst>
                <a:ext uri="{FF2B5EF4-FFF2-40B4-BE49-F238E27FC236}">
                  <a16:creationId xmlns:a16="http://schemas.microsoft.com/office/drawing/2014/main" id="{CB78BED5-750B-4FB7-8B83-BCD24B063EA6}"/>
                </a:ext>
              </a:extLst>
            </p:cNvPr>
            <p:cNvSpPr/>
            <p:nvPr/>
          </p:nvSpPr>
          <p:spPr>
            <a:xfrm>
              <a:off x="7651638" y="4150525"/>
              <a:ext cx="16775" cy="69850"/>
            </a:xfrm>
            <a:custGeom>
              <a:avLst/>
              <a:gdLst/>
              <a:ahLst/>
              <a:cxnLst/>
              <a:rect l="l" t="t" r="r" b="b"/>
              <a:pathLst>
                <a:path w="671" h="2794" extrusionOk="0">
                  <a:moveTo>
                    <a:pt x="336" y="0"/>
                  </a:moveTo>
                  <a:cubicBezTo>
                    <a:pt x="140" y="0"/>
                    <a:pt x="1" y="140"/>
                    <a:pt x="1" y="335"/>
                  </a:cubicBezTo>
                  <a:lnTo>
                    <a:pt x="1" y="2458"/>
                  </a:lnTo>
                  <a:cubicBezTo>
                    <a:pt x="1" y="2653"/>
                    <a:pt x="140" y="2793"/>
                    <a:pt x="336" y="2793"/>
                  </a:cubicBezTo>
                  <a:cubicBezTo>
                    <a:pt x="518" y="2793"/>
                    <a:pt x="671" y="2653"/>
                    <a:pt x="671" y="2458"/>
                  </a:cubicBezTo>
                  <a:lnTo>
                    <a:pt x="671" y="335"/>
                  </a:lnTo>
                  <a:cubicBezTo>
                    <a:pt x="671" y="140"/>
                    <a:pt x="518" y="0"/>
                    <a:pt x="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418;p37">
              <a:extLst>
                <a:ext uri="{FF2B5EF4-FFF2-40B4-BE49-F238E27FC236}">
                  <a16:creationId xmlns:a16="http://schemas.microsoft.com/office/drawing/2014/main" id="{3DA4EEC7-7D02-4AB8-A606-C07FA9553F62}"/>
                </a:ext>
              </a:extLst>
            </p:cNvPr>
            <p:cNvSpPr/>
            <p:nvPr/>
          </p:nvSpPr>
          <p:spPr>
            <a:xfrm>
              <a:off x="7794438" y="4252450"/>
              <a:ext cx="184000" cy="61150"/>
            </a:xfrm>
            <a:custGeom>
              <a:avLst/>
              <a:gdLst/>
              <a:ahLst/>
              <a:cxnLst/>
              <a:rect l="l" t="t" r="r" b="b"/>
              <a:pathLst>
                <a:path w="7360" h="2446" extrusionOk="0">
                  <a:moveTo>
                    <a:pt x="559" y="1"/>
                  </a:moveTo>
                  <a:cubicBezTo>
                    <a:pt x="252" y="1"/>
                    <a:pt x="1" y="252"/>
                    <a:pt x="1" y="559"/>
                  </a:cubicBezTo>
                  <a:lnTo>
                    <a:pt x="1" y="2110"/>
                  </a:lnTo>
                  <a:cubicBezTo>
                    <a:pt x="1" y="2291"/>
                    <a:pt x="154" y="2445"/>
                    <a:pt x="336" y="2445"/>
                  </a:cubicBezTo>
                  <a:cubicBezTo>
                    <a:pt x="531" y="2445"/>
                    <a:pt x="671" y="2291"/>
                    <a:pt x="671" y="2110"/>
                  </a:cubicBezTo>
                  <a:lnTo>
                    <a:pt x="671" y="686"/>
                  </a:lnTo>
                  <a:lnTo>
                    <a:pt x="3352" y="686"/>
                  </a:lnTo>
                  <a:lnTo>
                    <a:pt x="3352" y="2110"/>
                  </a:lnTo>
                  <a:cubicBezTo>
                    <a:pt x="3352" y="2291"/>
                    <a:pt x="3492" y="2445"/>
                    <a:pt x="3687" y="2445"/>
                  </a:cubicBezTo>
                  <a:cubicBezTo>
                    <a:pt x="3868" y="2445"/>
                    <a:pt x="4022" y="2291"/>
                    <a:pt x="4022" y="2110"/>
                  </a:cubicBezTo>
                  <a:lnTo>
                    <a:pt x="4022" y="686"/>
                  </a:lnTo>
                  <a:lnTo>
                    <a:pt x="6689" y="686"/>
                  </a:lnTo>
                  <a:lnTo>
                    <a:pt x="6689" y="2110"/>
                  </a:lnTo>
                  <a:cubicBezTo>
                    <a:pt x="6689" y="2291"/>
                    <a:pt x="6843" y="2445"/>
                    <a:pt x="7024" y="2445"/>
                  </a:cubicBezTo>
                  <a:cubicBezTo>
                    <a:pt x="7206" y="2445"/>
                    <a:pt x="7359" y="2291"/>
                    <a:pt x="7359" y="2110"/>
                  </a:cubicBezTo>
                  <a:lnTo>
                    <a:pt x="7359" y="559"/>
                  </a:lnTo>
                  <a:cubicBezTo>
                    <a:pt x="7359" y="252"/>
                    <a:pt x="7108" y="1"/>
                    <a:pt x="6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419;p37">
              <a:extLst>
                <a:ext uri="{FF2B5EF4-FFF2-40B4-BE49-F238E27FC236}">
                  <a16:creationId xmlns:a16="http://schemas.microsoft.com/office/drawing/2014/main" id="{A2C9A05E-E3B8-4453-93CD-10A8828636BA}"/>
                </a:ext>
              </a:extLst>
            </p:cNvPr>
            <p:cNvSpPr/>
            <p:nvPr/>
          </p:nvSpPr>
          <p:spPr>
            <a:xfrm>
              <a:off x="7916963" y="4305200"/>
              <a:ext cx="94975" cy="89025"/>
            </a:xfrm>
            <a:custGeom>
              <a:avLst/>
              <a:gdLst/>
              <a:ahLst/>
              <a:cxnLst/>
              <a:rect l="l" t="t" r="r" b="b"/>
              <a:pathLst>
                <a:path w="3799" h="3561" extrusionOk="0">
                  <a:moveTo>
                    <a:pt x="447" y="1229"/>
                  </a:moveTo>
                  <a:lnTo>
                    <a:pt x="1" y="2123"/>
                  </a:lnTo>
                  <a:lnTo>
                    <a:pt x="1970" y="3560"/>
                  </a:lnTo>
                  <a:lnTo>
                    <a:pt x="3799" y="2458"/>
                  </a:lnTo>
                  <a:lnTo>
                    <a:pt x="3799" y="1229"/>
                  </a:lnTo>
                  <a:cubicBezTo>
                    <a:pt x="3799" y="559"/>
                    <a:pt x="3240" y="0"/>
                    <a:pt x="2570" y="0"/>
                  </a:cubicBezTo>
                  <a:lnTo>
                    <a:pt x="2123" y="0"/>
                  </a:lnTo>
                  <a:lnTo>
                    <a:pt x="1676" y="0"/>
                  </a:lnTo>
                  <a:cubicBezTo>
                    <a:pt x="1006" y="0"/>
                    <a:pt x="447" y="559"/>
                    <a:pt x="447" y="12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420;p37">
              <a:extLst>
                <a:ext uri="{FF2B5EF4-FFF2-40B4-BE49-F238E27FC236}">
                  <a16:creationId xmlns:a16="http://schemas.microsoft.com/office/drawing/2014/main" id="{DC2D5B70-91F9-4C9C-896B-EDC7AF459184}"/>
                </a:ext>
              </a:extLst>
            </p:cNvPr>
            <p:cNvSpPr/>
            <p:nvPr/>
          </p:nvSpPr>
          <p:spPr>
            <a:xfrm>
              <a:off x="7834938" y="4305200"/>
              <a:ext cx="93225" cy="80300"/>
            </a:xfrm>
            <a:custGeom>
              <a:avLst/>
              <a:gdLst/>
              <a:ahLst/>
              <a:cxnLst/>
              <a:rect l="l" t="t" r="r" b="b"/>
              <a:pathLst>
                <a:path w="3729" h="3212" extrusionOk="0">
                  <a:moveTo>
                    <a:pt x="3728" y="2458"/>
                  </a:moveTo>
                  <a:lnTo>
                    <a:pt x="3728" y="1229"/>
                  </a:lnTo>
                  <a:cubicBezTo>
                    <a:pt x="3728" y="559"/>
                    <a:pt x="3184" y="0"/>
                    <a:pt x="2514" y="0"/>
                  </a:cubicBezTo>
                  <a:lnTo>
                    <a:pt x="2067" y="0"/>
                  </a:lnTo>
                  <a:lnTo>
                    <a:pt x="1620" y="0"/>
                  </a:lnTo>
                  <a:cubicBezTo>
                    <a:pt x="950" y="0"/>
                    <a:pt x="391" y="559"/>
                    <a:pt x="391" y="1229"/>
                  </a:cubicBezTo>
                  <a:lnTo>
                    <a:pt x="0" y="1801"/>
                  </a:lnTo>
                  <a:lnTo>
                    <a:pt x="391" y="2458"/>
                  </a:lnTo>
                  <a:lnTo>
                    <a:pt x="2136" y="32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421;p37">
              <a:extLst>
                <a:ext uri="{FF2B5EF4-FFF2-40B4-BE49-F238E27FC236}">
                  <a16:creationId xmlns:a16="http://schemas.microsoft.com/office/drawing/2014/main" id="{577CDEE9-58FE-460B-BBE9-A57D3FB6BC67}"/>
                </a:ext>
              </a:extLst>
            </p:cNvPr>
            <p:cNvSpPr/>
            <p:nvPr/>
          </p:nvSpPr>
          <p:spPr>
            <a:xfrm>
              <a:off x="7761263" y="4305200"/>
              <a:ext cx="83475" cy="80300"/>
            </a:xfrm>
            <a:custGeom>
              <a:avLst/>
              <a:gdLst/>
              <a:ahLst/>
              <a:cxnLst/>
              <a:rect l="l" t="t" r="r" b="b"/>
              <a:pathLst>
                <a:path w="3339" h="3212" extrusionOk="0">
                  <a:moveTo>
                    <a:pt x="3338" y="2458"/>
                  </a:moveTo>
                  <a:lnTo>
                    <a:pt x="3338" y="1229"/>
                  </a:lnTo>
                  <a:cubicBezTo>
                    <a:pt x="3338" y="559"/>
                    <a:pt x="2793" y="0"/>
                    <a:pt x="2110" y="0"/>
                  </a:cubicBezTo>
                  <a:lnTo>
                    <a:pt x="1663" y="0"/>
                  </a:lnTo>
                  <a:lnTo>
                    <a:pt x="1216" y="0"/>
                  </a:lnTo>
                  <a:cubicBezTo>
                    <a:pt x="546" y="0"/>
                    <a:pt x="0" y="559"/>
                    <a:pt x="0" y="1229"/>
                  </a:cubicBezTo>
                  <a:lnTo>
                    <a:pt x="0" y="2458"/>
                  </a:lnTo>
                  <a:lnTo>
                    <a:pt x="1760" y="32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422;p37">
              <a:extLst>
                <a:ext uri="{FF2B5EF4-FFF2-40B4-BE49-F238E27FC236}">
                  <a16:creationId xmlns:a16="http://schemas.microsoft.com/office/drawing/2014/main" id="{03072FA0-E370-4C70-80C5-13ED2F4E1995}"/>
                </a:ext>
              </a:extLst>
            </p:cNvPr>
            <p:cNvSpPr/>
            <p:nvPr/>
          </p:nvSpPr>
          <p:spPr>
            <a:xfrm>
              <a:off x="7592288" y="4211950"/>
              <a:ext cx="169000" cy="182975"/>
            </a:xfrm>
            <a:custGeom>
              <a:avLst/>
              <a:gdLst/>
              <a:ahLst/>
              <a:cxnLst/>
              <a:rect l="l" t="t" r="r" b="b"/>
              <a:pathLst>
                <a:path w="6760" h="7319" extrusionOk="0">
                  <a:moveTo>
                    <a:pt x="6759" y="6188"/>
                  </a:moveTo>
                  <a:cubicBezTo>
                    <a:pt x="5014" y="1552"/>
                    <a:pt x="5377" y="2529"/>
                    <a:pt x="4512" y="239"/>
                  </a:cubicBezTo>
                  <a:cubicBezTo>
                    <a:pt x="4469" y="113"/>
                    <a:pt x="4413" y="1"/>
                    <a:pt x="4288" y="1"/>
                  </a:cubicBezTo>
                  <a:lnTo>
                    <a:pt x="2710" y="1"/>
                  </a:lnTo>
                  <a:lnTo>
                    <a:pt x="922" y="1"/>
                  </a:lnTo>
                  <a:lnTo>
                    <a:pt x="224" y="1"/>
                  </a:lnTo>
                  <a:cubicBezTo>
                    <a:pt x="99" y="1"/>
                    <a:pt x="1" y="113"/>
                    <a:pt x="1" y="239"/>
                  </a:cubicBezTo>
                  <a:lnTo>
                    <a:pt x="1" y="6188"/>
                  </a:lnTo>
                  <a:lnTo>
                    <a:pt x="3799" y="731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423;p37">
              <a:extLst>
                <a:ext uri="{FF2B5EF4-FFF2-40B4-BE49-F238E27FC236}">
                  <a16:creationId xmlns:a16="http://schemas.microsoft.com/office/drawing/2014/main" id="{2E43E13C-FF8E-4E39-B37B-22579B019B44}"/>
                </a:ext>
              </a:extLst>
            </p:cNvPr>
            <p:cNvSpPr/>
            <p:nvPr/>
          </p:nvSpPr>
          <p:spPr>
            <a:xfrm>
              <a:off x="7572738" y="4322650"/>
              <a:ext cx="557200" cy="165825"/>
            </a:xfrm>
            <a:custGeom>
              <a:avLst/>
              <a:gdLst/>
              <a:ahLst/>
              <a:cxnLst/>
              <a:rect l="l" t="t" r="r" b="b"/>
              <a:pathLst>
                <a:path w="22288" h="6633" extrusionOk="0">
                  <a:moveTo>
                    <a:pt x="1719" y="6117"/>
                  </a:moveTo>
                  <a:lnTo>
                    <a:pt x="11312" y="6633"/>
                  </a:lnTo>
                  <a:lnTo>
                    <a:pt x="20891" y="6117"/>
                  </a:lnTo>
                  <a:lnTo>
                    <a:pt x="21911" y="4273"/>
                  </a:lnTo>
                  <a:cubicBezTo>
                    <a:pt x="22219" y="3700"/>
                    <a:pt x="22288" y="3687"/>
                    <a:pt x="22288" y="3114"/>
                  </a:cubicBezTo>
                  <a:lnTo>
                    <a:pt x="22288" y="377"/>
                  </a:lnTo>
                  <a:cubicBezTo>
                    <a:pt x="22288" y="168"/>
                    <a:pt x="22107" y="0"/>
                    <a:pt x="21897" y="0"/>
                  </a:cubicBezTo>
                  <a:lnTo>
                    <a:pt x="19537" y="0"/>
                  </a:lnTo>
                  <a:cubicBezTo>
                    <a:pt x="19439" y="0"/>
                    <a:pt x="19398" y="28"/>
                    <a:pt x="19286" y="125"/>
                  </a:cubicBezTo>
                  <a:lnTo>
                    <a:pt x="17568" y="1760"/>
                  </a:lnTo>
                  <a:lnTo>
                    <a:pt x="783" y="1760"/>
                  </a:lnTo>
                  <a:lnTo>
                    <a:pt x="462" y="1760"/>
                  </a:lnTo>
                  <a:cubicBezTo>
                    <a:pt x="57" y="1760"/>
                    <a:pt x="1" y="2024"/>
                    <a:pt x="127" y="23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424;p37">
              <a:extLst>
                <a:ext uri="{FF2B5EF4-FFF2-40B4-BE49-F238E27FC236}">
                  <a16:creationId xmlns:a16="http://schemas.microsoft.com/office/drawing/2014/main" id="{ED8109B7-FFE4-45C6-B696-515AA87606F2}"/>
                </a:ext>
              </a:extLst>
            </p:cNvPr>
            <p:cNvSpPr/>
            <p:nvPr/>
          </p:nvSpPr>
          <p:spPr>
            <a:xfrm>
              <a:off x="8058713" y="4322650"/>
              <a:ext cx="71225" cy="152925"/>
            </a:xfrm>
            <a:custGeom>
              <a:avLst/>
              <a:gdLst/>
              <a:ahLst/>
              <a:cxnLst/>
              <a:rect l="l" t="t" r="r" b="b"/>
              <a:pathLst>
                <a:path w="2849" h="6117" extrusionOk="0">
                  <a:moveTo>
                    <a:pt x="1396" y="3114"/>
                  </a:moveTo>
                  <a:cubicBezTo>
                    <a:pt x="1396" y="3687"/>
                    <a:pt x="1341" y="3700"/>
                    <a:pt x="1020" y="4273"/>
                  </a:cubicBezTo>
                  <a:lnTo>
                    <a:pt x="0" y="6117"/>
                  </a:lnTo>
                  <a:lnTo>
                    <a:pt x="1452" y="6117"/>
                  </a:lnTo>
                  <a:lnTo>
                    <a:pt x="2472" y="4273"/>
                  </a:lnTo>
                  <a:cubicBezTo>
                    <a:pt x="2780" y="3700"/>
                    <a:pt x="2849" y="3687"/>
                    <a:pt x="2849" y="3114"/>
                  </a:cubicBezTo>
                  <a:lnTo>
                    <a:pt x="2849" y="377"/>
                  </a:lnTo>
                  <a:cubicBezTo>
                    <a:pt x="2849" y="168"/>
                    <a:pt x="2668" y="0"/>
                    <a:pt x="2458" y="0"/>
                  </a:cubicBezTo>
                  <a:lnTo>
                    <a:pt x="1020" y="0"/>
                  </a:lnTo>
                  <a:cubicBezTo>
                    <a:pt x="1229" y="0"/>
                    <a:pt x="1396" y="168"/>
                    <a:pt x="1396" y="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425;p37">
              <a:extLst>
                <a:ext uri="{FF2B5EF4-FFF2-40B4-BE49-F238E27FC236}">
                  <a16:creationId xmlns:a16="http://schemas.microsoft.com/office/drawing/2014/main" id="{7BA788E9-4EA9-470A-A454-183A3DFD67CC}"/>
                </a:ext>
              </a:extLst>
            </p:cNvPr>
            <p:cNvSpPr/>
            <p:nvPr/>
          </p:nvSpPr>
          <p:spPr>
            <a:xfrm>
              <a:off x="7670163" y="4211950"/>
              <a:ext cx="52025" cy="51000"/>
            </a:xfrm>
            <a:custGeom>
              <a:avLst/>
              <a:gdLst/>
              <a:ahLst/>
              <a:cxnLst/>
              <a:rect l="l" t="t" r="r" b="b"/>
              <a:pathLst>
                <a:path w="2081" h="2040" extrusionOk="0">
                  <a:moveTo>
                    <a:pt x="907" y="2040"/>
                  </a:moveTo>
                  <a:lnTo>
                    <a:pt x="2080" y="2040"/>
                  </a:lnTo>
                  <a:lnTo>
                    <a:pt x="1397" y="239"/>
                  </a:lnTo>
                  <a:cubicBezTo>
                    <a:pt x="1354" y="113"/>
                    <a:pt x="1298" y="1"/>
                    <a:pt x="1173" y="1"/>
                  </a:cubicBezTo>
                  <a:lnTo>
                    <a:pt x="0" y="1"/>
                  </a:lnTo>
                  <a:cubicBezTo>
                    <a:pt x="125" y="1"/>
                    <a:pt x="181" y="113"/>
                    <a:pt x="224"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426;p37">
              <a:extLst>
                <a:ext uri="{FF2B5EF4-FFF2-40B4-BE49-F238E27FC236}">
                  <a16:creationId xmlns:a16="http://schemas.microsoft.com/office/drawing/2014/main" id="{EB9D782B-C3C3-48E2-887E-11D22C462ECE}"/>
                </a:ext>
              </a:extLst>
            </p:cNvPr>
            <p:cNvSpPr/>
            <p:nvPr/>
          </p:nvSpPr>
          <p:spPr>
            <a:xfrm>
              <a:off x="7712738" y="4315650"/>
              <a:ext cx="48550" cy="51000"/>
            </a:xfrm>
            <a:custGeom>
              <a:avLst/>
              <a:gdLst/>
              <a:ahLst/>
              <a:cxnLst/>
              <a:rect l="l" t="t" r="r" b="b"/>
              <a:pathLst>
                <a:path w="1942" h="2040" extrusionOk="0">
                  <a:moveTo>
                    <a:pt x="1174" y="1"/>
                  </a:moveTo>
                  <a:lnTo>
                    <a:pt x="1" y="1"/>
                  </a:lnTo>
                  <a:lnTo>
                    <a:pt x="768" y="2040"/>
                  </a:lnTo>
                  <a:lnTo>
                    <a:pt x="1941" y="20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427;p37">
              <a:extLst>
                <a:ext uri="{FF2B5EF4-FFF2-40B4-BE49-F238E27FC236}">
                  <a16:creationId xmlns:a16="http://schemas.microsoft.com/office/drawing/2014/main" id="{795C189C-B964-4AA1-8B5C-E43C13CB3474}"/>
                </a:ext>
              </a:extLst>
            </p:cNvPr>
            <p:cNvSpPr/>
            <p:nvPr/>
          </p:nvSpPr>
          <p:spPr>
            <a:xfrm>
              <a:off x="7615688" y="4475550"/>
              <a:ext cx="479350" cy="99875"/>
            </a:xfrm>
            <a:custGeom>
              <a:avLst/>
              <a:gdLst/>
              <a:ahLst/>
              <a:cxnLst/>
              <a:rect l="l" t="t" r="r" b="b"/>
              <a:pathLst>
                <a:path w="19174" h="3995" extrusionOk="0">
                  <a:moveTo>
                    <a:pt x="17721" y="1"/>
                  </a:moveTo>
                  <a:lnTo>
                    <a:pt x="1" y="1"/>
                  </a:lnTo>
                  <a:lnTo>
                    <a:pt x="755" y="1844"/>
                  </a:lnTo>
                  <a:cubicBezTo>
                    <a:pt x="2388" y="3994"/>
                    <a:pt x="15989" y="3045"/>
                    <a:pt x="17400" y="2626"/>
                  </a:cubicBezTo>
                  <a:cubicBezTo>
                    <a:pt x="17652" y="2556"/>
                    <a:pt x="17791" y="2388"/>
                    <a:pt x="17959" y="2207"/>
                  </a:cubicBezTo>
                  <a:lnTo>
                    <a:pt x="19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428;p37">
              <a:extLst>
                <a:ext uri="{FF2B5EF4-FFF2-40B4-BE49-F238E27FC236}">
                  <a16:creationId xmlns:a16="http://schemas.microsoft.com/office/drawing/2014/main" id="{03E9BF2E-CA35-4955-979F-2B4B8C41200C}"/>
                </a:ext>
              </a:extLst>
            </p:cNvPr>
            <p:cNvSpPr/>
            <p:nvPr/>
          </p:nvSpPr>
          <p:spPr>
            <a:xfrm>
              <a:off x="7922213" y="4513250"/>
              <a:ext cx="226250" cy="72275"/>
            </a:xfrm>
            <a:custGeom>
              <a:avLst/>
              <a:gdLst/>
              <a:ahLst/>
              <a:cxnLst/>
              <a:rect l="l" t="t" r="r" b="b"/>
              <a:pathLst>
                <a:path w="9050" h="2891" extrusionOk="0">
                  <a:moveTo>
                    <a:pt x="5181" y="517"/>
                  </a:moveTo>
                  <a:cubicBezTo>
                    <a:pt x="3393" y="1"/>
                    <a:pt x="1341" y="1313"/>
                    <a:pt x="1" y="712"/>
                  </a:cubicBezTo>
                  <a:cubicBezTo>
                    <a:pt x="280" y="1453"/>
                    <a:pt x="894" y="2542"/>
                    <a:pt x="2710" y="2891"/>
                  </a:cubicBezTo>
                  <a:lnTo>
                    <a:pt x="7834" y="2891"/>
                  </a:lnTo>
                  <a:lnTo>
                    <a:pt x="7834" y="2891"/>
                  </a:lnTo>
                  <a:cubicBezTo>
                    <a:pt x="9049" y="2891"/>
                    <a:pt x="7653" y="1425"/>
                    <a:pt x="5698" y="699"/>
                  </a:cubicBezTo>
                  <a:cubicBezTo>
                    <a:pt x="5530" y="629"/>
                    <a:pt x="5363" y="573"/>
                    <a:pt x="5181" y="5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429;p37">
              <a:extLst>
                <a:ext uri="{FF2B5EF4-FFF2-40B4-BE49-F238E27FC236}">
                  <a16:creationId xmlns:a16="http://schemas.microsoft.com/office/drawing/2014/main" id="{09BBA04E-FAEA-43CF-A55D-BD2079ACEDCB}"/>
                </a:ext>
              </a:extLst>
            </p:cNvPr>
            <p:cNvSpPr/>
            <p:nvPr/>
          </p:nvSpPr>
          <p:spPr>
            <a:xfrm>
              <a:off x="7994138" y="4520925"/>
              <a:ext cx="154325" cy="64600"/>
            </a:xfrm>
            <a:custGeom>
              <a:avLst/>
              <a:gdLst/>
              <a:ahLst/>
              <a:cxnLst/>
              <a:rect l="l" t="t" r="r" b="b"/>
              <a:pathLst>
                <a:path w="6173" h="2584" extrusionOk="0">
                  <a:moveTo>
                    <a:pt x="405" y="392"/>
                  </a:moveTo>
                  <a:cubicBezTo>
                    <a:pt x="2360" y="1118"/>
                    <a:pt x="3756" y="2584"/>
                    <a:pt x="2542" y="2584"/>
                  </a:cubicBezTo>
                  <a:lnTo>
                    <a:pt x="4957" y="2584"/>
                  </a:lnTo>
                  <a:lnTo>
                    <a:pt x="4957" y="2584"/>
                  </a:lnTo>
                  <a:cubicBezTo>
                    <a:pt x="6172" y="2584"/>
                    <a:pt x="4776" y="1118"/>
                    <a:pt x="2821" y="392"/>
                  </a:cubicBezTo>
                  <a:cubicBezTo>
                    <a:pt x="2653" y="322"/>
                    <a:pt x="2486" y="266"/>
                    <a:pt x="2304" y="210"/>
                  </a:cubicBezTo>
                  <a:cubicBezTo>
                    <a:pt x="1564" y="1"/>
                    <a:pt x="768" y="98"/>
                    <a:pt x="0" y="238"/>
                  </a:cubicBezTo>
                  <a:cubicBezTo>
                    <a:pt x="140" y="294"/>
                    <a:pt x="279" y="336"/>
                    <a:pt x="405" y="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430;p37">
              <a:extLst>
                <a:ext uri="{FF2B5EF4-FFF2-40B4-BE49-F238E27FC236}">
                  <a16:creationId xmlns:a16="http://schemas.microsoft.com/office/drawing/2014/main" id="{D27E5186-90FA-48E5-9637-696DA5656E41}"/>
                </a:ext>
              </a:extLst>
            </p:cNvPr>
            <p:cNvSpPr/>
            <p:nvPr/>
          </p:nvSpPr>
          <p:spPr>
            <a:xfrm>
              <a:off x="8032538" y="4475550"/>
              <a:ext cx="62500" cy="55175"/>
            </a:xfrm>
            <a:custGeom>
              <a:avLst/>
              <a:gdLst/>
              <a:ahLst/>
              <a:cxnLst/>
              <a:rect l="l" t="t" r="r" b="b"/>
              <a:pathLst>
                <a:path w="2500" h="2207" extrusionOk="0">
                  <a:moveTo>
                    <a:pt x="1047" y="1"/>
                  </a:moveTo>
                  <a:lnTo>
                    <a:pt x="0" y="1900"/>
                  </a:lnTo>
                  <a:cubicBezTo>
                    <a:pt x="265" y="1913"/>
                    <a:pt x="516" y="1956"/>
                    <a:pt x="768" y="2025"/>
                  </a:cubicBezTo>
                  <a:cubicBezTo>
                    <a:pt x="950" y="2081"/>
                    <a:pt x="1117" y="2137"/>
                    <a:pt x="1285" y="2207"/>
                  </a:cubicBezTo>
                  <a:lnTo>
                    <a:pt x="24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431;p37">
              <a:extLst>
                <a:ext uri="{FF2B5EF4-FFF2-40B4-BE49-F238E27FC236}">
                  <a16:creationId xmlns:a16="http://schemas.microsoft.com/office/drawing/2014/main" id="{82D04465-0762-41BF-9C11-6DEC8B4025DE}"/>
                </a:ext>
              </a:extLst>
            </p:cNvPr>
            <p:cNvSpPr/>
            <p:nvPr/>
          </p:nvSpPr>
          <p:spPr>
            <a:xfrm>
              <a:off x="7730538" y="4402250"/>
              <a:ext cx="37400" cy="37025"/>
            </a:xfrm>
            <a:custGeom>
              <a:avLst/>
              <a:gdLst/>
              <a:ahLst/>
              <a:cxnLst/>
              <a:rect l="l" t="t" r="r" b="b"/>
              <a:pathLst>
                <a:path w="1496" h="1481" extrusionOk="0">
                  <a:moveTo>
                    <a:pt x="1495" y="740"/>
                  </a:moveTo>
                  <a:cubicBezTo>
                    <a:pt x="1495" y="335"/>
                    <a:pt x="1160" y="0"/>
                    <a:pt x="755" y="0"/>
                  </a:cubicBezTo>
                  <a:cubicBezTo>
                    <a:pt x="336" y="0"/>
                    <a:pt x="1" y="335"/>
                    <a:pt x="1" y="740"/>
                  </a:cubicBezTo>
                  <a:cubicBezTo>
                    <a:pt x="1" y="1159"/>
                    <a:pt x="336" y="1480"/>
                    <a:pt x="755" y="1480"/>
                  </a:cubicBezTo>
                  <a:cubicBezTo>
                    <a:pt x="1160" y="1480"/>
                    <a:pt x="1495" y="1159"/>
                    <a:pt x="1495" y="7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432;p37">
              <a:extLst>
                <a:ext uri="{FF2B5EF4-FFF2-40B4-BE49-F238E27FC236}">
                  <a16:creationId xmlns:a16="http://schemas.microsoft.com/office/drawing/2014/main" id="{159A4E87-7A17-46C1-BC50-E942EA3A6AC6}"/>
                </a:ext>
              </a:extLst>
            </p:cNvPr>
            <p:cNvSpPr/>
            <p:nvPr/>
          </p:nvSpPr>
          <p:spPr>
            <a:xfrm>
              <a:off x="7663863" y="4402250"/>
              <a:ext cx="37050" cy="37025"/>
            </a:xfrm>
            <a:custGeom>
              <a:avLst/>
              <a:gdLst/>
              <a:ahLst/>
              <a:cxnLst/>
              <a:rect l="l" t="t" r="r" b="b"/>
              <a:pathLst>
                <a:path w="1482" h="1481" extrusionOk="0">
                  <a:moveTo>
                    <a:pt x="1481" y="740"/>
                  </a:moveTo>
                  <a:cubicBezTo>
                    <a:pt x="1481" y="335"/>
                    <a:pt x="1159" y="0"/>
                    <a:pt x="740" y="0"/>
                  </a:cubicBezTo>
                  <a:cubicBezTo>
                    <a:pt x="336" y="0"/>
                    <a:pt x="1" y="335"/>
                    <a:pt x="1" y="740"/>
                  </a:cubicBezTo>
                  <a:cubicBezTo>
                    <a:pt x="1" y="1159"/>
                    <a:pt x="336" y="1480"/>
                    <a:pt x="740" y="1480"/>
                  </a:cubicBezTo>
                  <a:cubicBezTo>
                    <a:pt x="1159" y="1480"/>
                    <a:pt x="1481" y="1159"/>
                    <a:pt x="1481" y="7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433;p37">
              <a:extLst>
                <a:ext uri="{FF2B5EF4-FFF2-40B4-BE49-F238E27FC236}">
                  <a16:creationId xmlns:a16="http://schemas.microsoft.com/office/drawing/2014/main" id="{0EDFAB11-F105-45D0-813B-32E29900E39F}"/>
                </a:ext>
              </a:extLst>
            </p:cNvPr>
            <p:cNvSpPr/>
            <p:nvPr/>
          </p:nvSpPr>
          <p:spPr>
            <a:xfrm>
              <a:off x="7956763" y="4305200"/>
              <a:ext cx="55175" cy="61450"/>
            </a:xfrm>
            <a:custGeom>
              <a:avLst/>
              <a:gdLst/>
              <a:ahLst/>
              <a:cxnLst/>
              <a:rect l="l" t="t" r="r" b="b"/>
              <a:pathLst>
                <a:path w="2207" h="2458" extrusionOk="0">
                  <a:moveTo>
                    <a:pt x="0" y="0"/>
                  </a:moveTo>
                  <a:cubicBezTo>
                    <a:pt x="643" y="41"/>
                    <a:pt x="1146" y="587"/>
                    <a:pt x="1146" y="1229"/>
                  </a:cubicBezTo>
                  <a:lnTo>
                    <a:pt x="1146" y="2458"/>
                  </a:lnTo>
                  <a:lnTo>
                    <a:pt x="2207" y="2458"/>
                  </a:lnTo>
                  <a:lnTo>
                    <a:pt x="2207" y="1229"/>
                  </a:lnTo>
                  <a:cubicBezTo>
                    <a:pt x="2207" y="559"/>
                    <a:pt x="1648" y="0"/>
                    <a:pt x="978" y="0"/>
                  </a:cubicBezTo>
                  <a:lnTo>
                    <a:pt x="531" y="0"/>
                  </a:lnTo>
                  <a:lnTo>
                    <a:pt x="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434;p37">
              <a:extLst>
                <a:ext uri="{FF2B5EF4-FFF2-40B4-BE49-F238E27FC236}">
                  <a16:creationId xmlns:a16="http://schemas.microsoft.com/office/drawing/2014/main" id="{DAE9EA29-852A-466A-B68F-6FFAABFAA6CC}"/>
                </a:ext>
              </a:extLst>
            </p:cNvPr>
            <p:cNvSpPr/>
            <p:nvPr/>
          </p:nvSpPr>
          <p:spPr>
            <a:xfrm>
              <a:off x="7873338" y="4305200"/>
              <a:ext cx="54825" cy="61450"/>
            </a:xfrm>
            <a:custGeom>
              <a:avLst/>
              <a:gdLst/>
              <a:ahLst/>
              <a:cxnLst/>
              <a:rect l="l" t="t" r="r" b="b"/>
              <a:pathLst>
                <a:path w="2193" h="2458" extrusionOk="0">
                  <a:moveTo>
                    <a:pt x="1" y="0"/>
                  </a:moveTo>
                  <a:cubicBezTo>
                    <a:pt x="643" y="41"/>
                    <a:pt x="1146" y="587"/>
                    <a:pt x="1146" y="1229"/>
                  </a:cubicBezTo>
                  <a:lnTo>
                    <a:pt x="1146" y="2458"/>
                  </a:lnTo>
                  <a:lnTo>
                    <a:pt x="2192" y="2458"/>
                  </a:lnTo>
                  <a:lnTo>
                    <a:pt x="2192" y="1229"/>
                  </a:lnTo>
                  <a:cubicBezTo>
                    <a:pt x="2192" y="559"/>
                    <a:pt x="1648" y="0"/>
                    <a:pt x="978" y="0"/>
                  </a:cubicBezTo>
                  <a:lnTo>
                    <a:pt x="531" y="0"/>
                  </a:lnTo>
                  <a:lnTo>
                    <a:pt x="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435;p37">
              <a:extLst>
                <a:ext uri="{FF2B5EF4-FFF2-40B4-BE49-F238E27FC236}">
                  <a16:creationId xmlns:a16="http://schemas.microsoft.com/office/drawing/2014/main" id="{E40089AB-C7DA-4F37-A342-5ACE465C053D}"/>
                </a:ext>
              </a:extLst>
            </p:cNvPr>
            <p:cNvSpPr/>
            <p:nvPr/>
          </p:nvSpPr>
          <p:spPr>
            <a:xfrm>
              <a:off x="7789888" y="4305200"/>
              <a:ext cx="54850" cy="61450"/>
            </a:xfrm>
            <a:custGeom>
              <a:avLst/>
              <a:gdLst/>
              <a:ahLst/>
              <a:cxnLst/>
              <a:rect l="l" t="t" r="r" b="b"/>
              <a:pathLst>
                <a:path w="2194" h="2458" extrusionOk="0">
                  <a:moveTo>
                    <a:pt x="0" y="0"/>
                  </a:moveTo>
                  <a:cubicBezTo>
                    <a:pt x="629" y="41"/>
                    <a:pt x="1146" y="587"/>
                    <a:pt x="1146" y="1229"/>
                  </a:cubicBezTo>
                  <a:lnTo>
                    <a:pt x="1146" y="2458"/>
                  </a:lnTo>
                  <a:lnTo>
                    <a:pt x="2193" y="2458"/>
                  </a:lnTo>
                  <a:lnTo>
                    <a:pt x="2193" y="1229"/>
                  </a:lnTo>
                  <a:cubicBezTo>
                    <a:pt x="2193" y="559"/>
                    <a:pt x="1648" y="0"/>
                    <a:pt x="965" y="0"/>
                  </a:cubicBezTo>
                  <a:lnTo>
                    <a:pt x="518" y="0"/>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436;p37">
              <a:extLst>
                <a:ext uri="{FF2B5EF4-FFF2-40B4-BE49-F238E27FC236}">
                  <a16:creationId xmlns:a16="http://schemas.microsoft.com/office/drawing/2014/main" id="{50FF0414-227B-412D-98E1-6E723190CE04}"/>
                </a:ext>
              </a:extLst>
            </p:cNvPr>
            <p:cNvSpPr/>
            <p:nvPr/>
          </p:nvSpPr>
          <p:spPr>
            <a:xfrm>
              <a:off x="7674688" y="4402250"/>
              <a:ext cx="26225" cy="37025"/>
            </a:xfrm>
            <a:custGeom>
              <a:avLst/>
              <a:gdLst/>
              <a:ahLst/>
              <a:cxnLst/>
              <a:rect l="l" t="t" r="r" b="b"/>
              <a:pathLst>
                <a:path w="1049" h="1481" extrusionOk="0">
                  <a:moveTo>
                    <a:pt x="0" y="69"/>
                  </a:moveTo>
                  <a:cubicBezTo>
                    <a:pt x="266" y="181"/>
                    <a:pt x="447" y="447"/>
                    <a:pt x="447" y="740"/>
                  </a:cubicBezTo>
                  <a:cubicBezTo>
                    <a:pt x="447" y="1047"/>
                    <a:pt x="266" y="1298"/>
                    <a:pt x="0" y="1424"/>
                  </a:cubicBezTo>
                  <a:cubicBezTo>
                    <a:pt x="99" y="1466"/>
                    <a:pt x="196" y="1480"/>
                    <a:pt x="307" y="1480"/>
                  </a:cubicBezTo>
                  <a:cubicBezTo>
                    <a:pt x="726" y="1480"/>
                    <a:pt x="1048" y="1159"/>
                    <a:pt x="1048" y="740"/>
                  </a:cubicBezTo>
                  <a:cubicBezTo>
                    <a:pt x="1048" y="335"/>
                    <a:pt x="726" y="0"/>
                    <a:pt x="307" y="0"/>
                  </a:cubicBezTo>
                  <a:cubicBezTo>
                    <a:pt x="196" y="0"/>
                    <a:pt x="99" y="28"/>
                    <a:pt x="0"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437;p37">
              <a:extLst>
                <a:ext uri="{FF2B5EF4-FFF2-40B4-BE49-F238E27FC236}">
                  <a16:creationId xmlns:a16="http://schemas.microsoft.com/office/drawing/2014/main" id="{2861A525-BD05-466B-8AC2-6BF30889601F}"/>
                </a:ext>
              </a:extLst>
            </p:cNvPr>
            <p:cNvSpPr/>
            <p:nvPr/>
          </p:nvSpPr>
          <p:spPr>
            <a:xfrm>
              <a:off x="7741713" y="4402250"/>
              <a:ext cx="26225" cy="37025"/>
            </a:xfrm>
            <a:custGeom>
              <a:avLst/>
              <a:gdLst/>
              <a:ahLst/>
              <a:cxnLst/>
              <a:rect l="l" t="t" r="r" b="b"/>
              <a:pathLst>
                <a:path w="1049" h="1481" extrusionOk="0">
                  <a:moveTo>
                    <a:pt x="0" y="69"/>
                  </a:moveTo>
                  <a:cubicBezTo>
                    <a:pt x="252" y="181"/>
                    <a:pt x="434" y="447"/>
                    <a:pt x="434" y="740"/>
                  </a:cubicBezTo>
                  <a:cubicBezTo>
                    <a:pt x="434" y="1047"/>
                    <a:pt x="252" y="1298"/>
                    <a:pt x="0" y="1424"/>
                  </a:cubicBezTo>
                  <a:cubicBezTo>
                    <a:pt x="84" y="1466"/>
                    <a:pt x="196" y="1480"/>
                    <a:pt x="308" y="1480"/>
                  </a:cubicBezTo>
                  <a:cubicBezTo>
                    <a:pt x="713" y="1480"/>
                    <a:pt x="1048" y="1159"/>
                    <a:pt x="1048" y="740"/>
                  </a:cubicBezTo>
                  <a:cubicBezTo>
                    <a:pt x="1048" y="335"/>
                    <a:pt x="713" y="0"/>
                    <a:pt x="308" y="0"/>
                  </a:cubicBezTo>
                  <a:cubicBezTo>
                    <a:pt x="196" y="0"/>
                    <a:pt x="84" y="28"/>
                    <a:pt x="0"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438;p37">
              <a:extLst>
                <a:ext uri="{FF2B5EF4-FFF2-40B4-BE49-F238E27FC236}">
                  <a16:creationId xmlns:a16="http://schemas.microsoft.com/office/drawing/2014/main" id="{4CA953D9-6409-4A16-8619-95643EEB19F6}"/>
                </a:ext>
              </a:extLst>
            </p:cNvPr>
            <p:cNvSpPr/>
            <p:nvPr/>
          </p:nvSpPr>
          <p:spPr>
            <a:xfrm>
              <a:off x="7722163" y="4393850"/>
              <a:ext cx="54150" cy="53800"/>
            </a:xfrm>
            <a:custGeom>
              <a:avLst/>
              <a:gdLst/>
              <a:ahLst/>
              <a:cxnLst/>
              <a:rect l="l" t="t" r="r" b="b"/>
              <a:pathLst>
                <a:path w="2166" h="2152" extrusionOk="0">
                  <a:moveTo>
                    <a:pt x="1090" y="671"/>
                  </a:moveTo>
                  <a:cubicBezTo>
                    <a:pt x="1313" y="671"/>
                    <a:pt x="1495" y="852"/>
                    <a:pt x="1495" y="1076"/>
                  </a:cubicBezTo>
                  <a:cubicBezTo>
                    <a:pt x="1495" y="1299"/>
                    <a:pt x="1313" y="1481"/>
                    <a:pt x="1090" y="1481"/>
                  </a:cubicBezTo>
                  <a:cubicBezTo>
                    <a:pt x="853" y="1481"/>
                    <a:pt x="671" y="1299"/>
                    <a:pt x="671" y="1076"/>
                  </a:cubicBezTo>
                  <a:cubicBezTo>
                    <a:pt x="671" y="852"/>
                    <a:pt x="853" y="671"/>
                    <a:pt x="1090" y="671"/>
                  </a:cubicBezTo>
                  <a:close/>
                  <a:moveTo>
                    <a:pt x="1090" y="1"/>
                  </a:moveTo>
                  <a:cubicBezTo>
                    <a:pt x="490" y="1"/>
                    <a:pt x="0" y="489"/>
                    <a:pt x="0" y="1076"/>
                  </a:cubicBezTo>
                  <a:cubicBezTo>
                    <a:pt x="0" y="1677"/>
                    <a:pt x="490" y="2151"/>
                    <a:pt x="1090" y="2151"/>
                  </a:cubicBezTo>
                  <a:cubicBezTo>
                    <a:pt x="1676" y="2151"/>
                    <a:pt x="2165" y="1677"/>
                    <a:pt x="2165" y="1076"/>
                  </a:cubicBezTo>
                  <a:cubicBezTo>
                    <a:pt x="2165" y="489"/>
                    <a:pt x="1676" y="1"/>
                    <a:pt x="1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439;p37">
              <a:extLst>
                <a:ext uri="{FF2B5EF4-FFF2-40B4-BE49-F238E27FC236}">
                  <a16:creationId xmlns:a16="http://schemas.microsoft.com/office/drawing/2014/main" id="{C1F7920C-E13E-432A-80C3-0885311B5E4A}"/>
                </a:ext>
              </a:extLst>
            </p:cNvPr>
            <p:cNvSpPr/>
            <p:nvPr/>
          </p:nvSpPr>
          <p:spPr>
            <a:xfrm>
              <a:off x="7655488" y="4393850"/>
              <a:ext cx="53800" cy="53800"/>
            </a:xfrm>
            <a:custGeom>
              <a:avLst/>
              <a:gdLst/>
              <a:ahLst/>
              <a:cxnLst/>
              <a:rect l="l" t="t" r="r" b="b"/>
              <a:pathLst>
                <a:path w="2152" h="2152" extrusionOk="0">
                  <a:moveTo>
                    <a:pt x="1075" y="671"/>
                  </a:moveTo>
                  <a:cubicBezTo>
                    <a:pt x="1299" y="671"/>
                    <a:pt x="1481" y="852"/>
                    <a:pt x="1481" y="1076"/>
                  </a:cubicBezTo>
                  <a:cubicBezTo>
                    <a:pt x="1481" y="1299"/>
                    <a:pt x="1299" y="1481"/>
                    <a:pt x="1075" y="1481"/>
                  </a:cubicBezTo>
                  <a:cubicBezTo>
                    <a:pt x="852" y="1481"/>
                    <a:pt x="671" y="1299"/>
                    <a:pt x="671" y="1076"/>
                  </a:cubicBezTo>
                  <a:cubicBezTo>
                    <a:pt x="671" y="852"/>
                    <a:pt x="852" y="671"/>
                    <a:pt x="1075" y="671"/>
                  </a:cubicBezTo>
                  <a:close/>
                  <a:moveTo>
                    <a:pt x="1075" y="1"/>
                  </a:moveTo>
                  <a:cubicBezTo>
                    <a:pt x="489" y="1"/>
                    <a:pt x="1" y="489"/>
                    <a:pt x="1" y="1076"/>
                  </a:cubicBezTo>
                  <a:cubicBezTo>
                    <a:pt x="1" y="1677"/>
                    <a:pt x="489" y="2151"/>
                    <a:pt x="1075" y="2151"/>
                  </a:cubicBezTo>
                  <a:cubicBezTo>
                    <a:pt x="1676" y="2151"/>
                    <a:pt x="2151" y="1677"/>
                    <a:pt x="2151" y="1076"/>
                  </a:cubicBezTo>
                  <a:cubicBezTo>
                    <a:pt x="2151" y="489"/>
                    <a:pt x="1676" y="1"/>
                    <a:pt x="1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440;p37">
              <a:extLst>
                <a:ext uri="{FF2B5EF4-FFF2-40B4-BE49-F238E27FC236}">
                  <a16:creationId xmlns:a16="http://schemas.microsoft.com/office/drawing/2014/main" id="{ED757C48-0C8B-4DC3-9906-4BE3E97A608C}"/>
                </a:ext>
              </a:extLst>
            </p:cNvPr>
            <p:cNvSpPr/>
            <p:nvPr/>
          </p:nvSpPr>
          <p:spPr>
            <a:xfrm>
              <a:off x="7574138" y="4510475"/>
              <a:ext cx="415825" cy="75050"/>
            </a:xfrm>
            <a:custGeom>
              <a:avLst/>
              <a:gdLst/>
              <a:ahLst/>
              <a:cxnLst/>
              <a:rect l="l" t="t" r="r" b="b"/>
              <a:pathLst>
                <a:path w="16633" h="3002" extrusionOk="0">
                  <a:moveTo>
                    <a:pt x="16633" y="3002"/>
                  </a:moveTo>
                  <a:cubicBezTo>
                    <a:pt x="16046" y="2597"/>
                    <a:pt x="15389" y="1508"/>
                    <a:pt x="13924" y="823"/>
                  </a:cubicBezTo>
                  <a:cubicBezTo>
                    <a:pt x="12764" y="293"/>
                    <a:pt x="11116" y="0"/>
                    <a:pt x="8603" y="503"/>
                  </a:cubicBezTo>
                  <a:cubicBezTo>
                    <a:pt x="4637" y="1298"/>
                    <a:pt x="4106" y="153"/>
                    <a:pt x="2417" y="447"/>
                  </a:cubicBezTo>
                  <a:cubicBezTo>
                    <a:pt x="2166" y="488"/>
                    <a:pt x="1872" y="572"/>
                    <a:pt x="1537" y="698"/>
                  </a:cubicBezTo>
                  <a:cubicBezTo>
                    <a:pt x="364" y="1131"/>
                    <a:pt x="71" y="2514"/>
                    <a:pt x="15" y="2905"/>
                  </a:cubicBezTo>
                  <a:cubicBezTo>
                    <a:pt x="1" y="2960"/>
                    <a:pt x="43" y="3002"/>
                    <a:pt x="99" y="3002"/>
                  </a:cubicBezTo>
                  <a:lnTo>
                    <a:pt x="881" y="3002"/>
                  </a:lnTo>
                  <a:lnTo>
                    <a:pt x="15808" y="30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441;p37">
              <a:extLst>
                <a:ext uri="{FF2B5EF4-FFF2-40B4-BE49-F238E27FC236}">
                  <a16:creationId xmlns:a16="http://schemas.microsoft.com/office/drawing/2014/main" id="{C0CB909E-AC57-49DA-9A52-58A7B6525287}"/>
                </a:ext>
              </a:extLst>
            </p:cNvPr>
            <p:cNvSpPr/>
            <p:nvPr/>
          </p:nvSpPr>
          <p:spPr>
            <a:xfrm>
              <a:off x="7629663" y="4262925"/>
              <a:ext cx="112425" cy="52750"/>
            </a:xfrm>
            <a:custGeom>
              <a:avLst/>
              <a:gdLst/>
              <a:ahLst/>
              <a:cxnLst/>
              <a:rect l="l" t="t" r="r" b="b"/>
              <a:pathLst>
                <a:path w="4497" h="2110" extrusionOk="0">
                  <a:moveTo>
                    <a:pt x="2248" y="1"/>
                  </a:moveTo>
                  <a:lnTo>
                    <a:pt x="1034" y="1"/>
                  </a:lnTo>
                  <a:cubicBezTo>
                    <a:pt x="461" y="1"/>
                    <a:pt x="0" y="476"/>
                    <a:pt x="0" y="1049"/>
                  </a:cubicBezTo>
                  <a:cubicBezTo>
                    <a:pt x="0" y="1635"/>
                    <a:pt x="461" y="2110"/>
                    <a:pt x="1034" y="2110"/>
                  </a:cubicBezTo>
                  <a:lnTo>
                    <a:pt x="2248" y="2110"/>
                  </a:lnTo>
                  <a:lnTo>
                    <a:pt x="4497" y="2110"/>
                  </a:lnTo>
                  <a:lnTo>
                    <a:pt x="37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442;p37">
              <a:extLst>
                <a:ext uri="{FF2B5EF4-FFF2-40B4-BE49-F238E27FC236}">
                  <a16:creationId xmlns:a16="http://schemas.microsoft.com/office/drawing/2014/main" id="{378E8157-E0D4-423D-897D-3E42A6962E87}"/>
                </a:ext>
              </a:extLst>
            </p:cNvPr>
            <p:cNvSpPr/>
            <p:nvPr/>
          </p:nvSpPr>
          <p:spPr>
            <a:xfrm>
              <a:off x="7692838" y="4262925"/>
              <a:ext cx="49250" cy="52750"/>
            </a:xfrm>
            <a:custGeom>
              <a:avLst/>
              <a:gdLst/>
              <a:ahLst/>
              <a:cxnLst/>
              <a:rect l="l" t="t" r="r" b="b"/>
              <a:pathLst>
                <a:path w="1970" h="2110" extrusionOk="0">
                  <a:moveTo>
                    <a:pt x="1173" y="1"/>
                  </a:moveTo>
                  <a:lnTo>
                    <a:pt x="0" y="1"/>
                  </a:lnTo>
                  <a:lnTo>
                    <a:pt x="797" y="2110"/>
                  </a:lnTo>
                  <a:lnTo>
                    <a:pt x="1970" y="21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443;p37">
              <a:extLst>
                <a:ext uri="{FF2B5EF4-FFF2-40B4-BE49-F238E27FC236}">
                  <a16:creationId xmlns:a16="http://schemas.microsoft.com/office/drawing/2014/main" id="{228ADA08-6850-4B91-92B6-3CEB29E3F409}"/>
                </a:ext>
              </a:extLst>
            </p:cNvPr>
            <p:cNvSpPr/>
            <p:nvPr/>
          </p:nvSpPr>
          <p:spPr>
            <a:xfrm>
              <a:off x="7620913" y="4254550"/>
              <a:ext cx="129575" cy="69525"/>
            </a:xfrm>
            <a:custGeom>
              <a:avLst/>
              <a:gdLst/>
              <a:ahLst/>
              <a:cxnLst/>
              <a:rect l="l" t="t" r="r" b="b"/>
              <a:pathLst>
                <a:path w="5183" h="2781" extrusionOk="0">
                  <a:moveTo>
                    <a:pt x="1859" y="685"/>
                  </a:moveTo>
                  <a:lnTo>
                    <a:pt x="1859" y="2110"/>
                  </a:lnTo>
                  <a:lnTo>
                    <a:pt x="1384" y="2110"/>
                  </a:lnTo>
                  <a:cubicBezTo>
                    <a:pt x="993" y="2110"/>
                    <a:pt x="686" y="1788"/>
                    <a:pt x="686" y="1384"/>
                  </a:cubicBezTo>
                  <a:cubicBezTo>
                    <a:pt x="686" y="993"/>
                    <a:pt x="993" y="685"/>
                    <a:pt x="1384" y="685"/>
                  </a:cubicBezTo>
                  <a:close/>
                  <a:moveTo>
                    <a:pt x="1384" y="1"/>
                  </a:moveTo>
                  <a:cubicBezTo>
                    <a:pt x="630" y="1"/>
                    <a:pt x="1" y="630"/>
                    <a:pt x="1" y="1397"/>
                  </a:cubicBezTo>
                  <a:cubicBezTo>
                    <a:pt x="1" y="2151"/>
                    <a:pt x="630" y="2780"/>
                    <a:pt x="1384" y="2780"/>
                  </a:cubicBezTo>
                  <a:lnTo>
                    <a:pt x="4847" y="2780"/>
                  </a:lnTo>
                  <a:cubicBezTo>
                    <a:pt x="5028" y="2780"/>
                    <a:pt x="5182" y="2626"/>
                    <a:pt x="5182" y="2445"/>
                  </a:cubicBezTo>
                  <a:cubicBezTo>
                    <a:pt x="5182" y="2249"/>
                    <a:pt x="5028" y="2110"/>
                    <a:pt x="4847" y="2110"/>
                  </a:cubicBezTo>
                  <a:lnTo>
                    <a:pt x="2529" y="2110"/>
                  </a:lnTo>
                  <a:lnTo>
                    <a:pt x="2529" y="685"/>
                  </a:lnTo>
                  <a:lnTo>
                    <a:pt x="4050" y="685"/>
                  </a:lnTo>
                  <a:cubicBezTo>
                    <a:pt x="4232" y="685"/>
                    <a:pt x="4386" y="531"/>
                    <a:pt x="4386" y="336"/>
                  </a:cubicBezTo>
                  <a:cubicBezTo>
                    <a:pt x="4386" y="155"/>
                    <a:pt x="4232" y="1"/>
                    <a:pt x="40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444;p37">
              <a:extLst>
                <a:ext uri="{FF2B5EF4-FFF2-40B4-BE49-F238E27FC236}">
                  <a16:creationId xmlns:a16="http://schemas.microsoft.com/office/drawing/2014/main" id="{507E5DF2-DD18-4024-950B-C913A7978C9E}"/>
                </a:ext>
              </a:extLst>
            </p:cNvPr>
            <p:cNvSpPr/>
            <p:nvPr/>
          </p:nvSpPr>
          <p:spPr>
            <a:xfrm>
              <a:off x="7818888" y="4513250"/>
              <a:ext cx="171075" cy="72275"/>
            </a:xfrm>
            <a:custGeom>
              <a:avLst/>
              <a:gdLst/>
              <a:ahLst/>
              <a:cxnLst/>
              <a:rect l="l" t="t" r="r" b="b"/>
              <a:pathLst>
                <a:path w="6843" h="2891" extrusionOk="0">
                  <a:moveTo>
                    <a:pt x="1760" y="712"/>
                  </a:moveTo>
                  <a:cubicBezTo>
                    <a:pt x="3225" y="1397"/>
                    <a:pt x="3882" y="2486"/>
                    <a:pt x="4469" y="2891"/>
                  </a:cubicBezTo>
                  <a:lnTo>
                    <a:pt x="6018" y="2891"/>
                  </a:lnTo>
                  <a:lnTo>
                    <a:pt x="6843" y="2891"/>
                  </a:lnTo>
                  <a:cubicBezTo>
                    <a:pt x="6256" y="2486"/>
                    <a:pt x="5599" y="1397"/>
                    <a:pt x="4134" y="712"/>
                  </a:cubicBezTo>
                  <a:cubicBezTo>
                    <a:pt x="3169" y="266"/>
                    <a:pt x="1857" y="1"/>
                    <a:pt x="0" y="210"/>
                  </a:cubicBezTo>
                  <a:cubicBezTo>
                    <a:pt x="684" y="308"/>
                    <a:pt x="1270" y="489"/>
                    <a:pt x="1760" y="7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4445;p37">
            <a:extLst>
              <a:ext uri="{FF2B5EF4-FFF2-40B4-BE49-F238E27FC236}">
                <a16:creationId xmlns:a16="http://schemas.microsoft.com/office/drawing/2014/main" id="{4E70154F-112A-438B-A82D-7B566AAC56C9}"/>
              </a:ext>
            </a:extLst>
          </p:cNvPr>
          <p:cNvGrpSpPr/>
          <p:nvPr/>
        </p:nvGrpSpPr>
        <p:grpSpPr>
          <a:xfrm>
            <a:off x="1539910" y="1552394"/>
            <a:ext cx="1326775" cy="836188"/>
            <a:chOff x="3897850" y="1833825"/>
            <a:chExt cx="555425" cy="555475"/>
          </a:xfrm>
        </p:grpSpPr>
        <p:sp>
          <p:nvSpPr>
            <p:cNvPr id="273" name="Google Shape;4446;p37">
              <a:extLst>
                <a:ext uri="{FF2B5EF4-FFF2-40B4-BE49-F238E27FC236}">
                  <a16:creationId xmlns:a16="http://schemas.microsoft.com/office/drawing/2014/main" id="{97B99393-2ED3-488E-9B64-2B4CF6931B00}"/>
                </a:ext>
              </a:extLst>
            </p:cNvPr>
            <p:cNvSpPr/>
            <p:nvPr/>
          </p:nvSpPr>
          <p:spPr>
            <a:xfrm>
              <a:off x="4044800" y="2082750"/>
              <a:ext cx="68800" cy="57625"/>
            </a:xfrm>
            <a:custGeom>
              <a:avLst/>
              <a:gdLst/>
              <a:ahLst/>
              <a:cxnLst/>
              <a:rect l="l" t="t" r="r" b="b"/>
              <a:pathLst>
                <a:path w="2752" h="2305" extrusionOk="0">
                  <a:moveTo>
                    <a:pt x="378" y="1"/>
                  </a:moveTo>
                  <a:lnTo>
                    <a:pt x="2249" y="1"/>
                  </a:lnTo>
                  <a:lnTo>
                    <a:pt x="2752" y="1131"/>
                  </a:lnTo>
                  <a:lnTo>
                    <a:pt x="2249" y="2304"/>
                  </a:lnTo>
                  <a:lnTo>
                    <a:pt x="378" y="2304"/>
                  </a:lnTo>
                  <a:lnTo>
                    <a:pt x="0" y="104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447;p37">
              <a:extLst>
                <a:ext uri="{FF2B5EF4-FFF2-40B4-BE49-F238E27FC236}">
                  <a16:creationId xmlns:a16="http://schemas.microsoft.com/office/drawing/2014/main" id="{EA6A9154-CE5E-4C5A-9168-7F5608F2328D}"/>
                </a:ext>
              </a:extLst>
            </p:cNvPr>
            <p:cNvSpPr/>
            <p:nvPr/>
          </p:nvSpPr>
          <p:spPr>
            <a:xfrm>
              <a:off x="3922275" y="2082750"/>
              <a:ext cx="111375" cy="129200"/>
            </a:xfrm>
            <a:custGeom>
              <a:avLst/>
              <a:gdLst/>
              <a:ahLst/>
              <a:cxnLst/>
              <a:rect l="l" t="t" r="r" b="b"/>
              <a:pathLst>
                <a:path w="4455" h="5168" extrusionOk="0">
                  <a:moveTo>
                    <a:pt x="1" y="3771"/>
                  </a:moveTo>
                  <a:cubicBezTo>
                    <a:pt x="1" y="1733"/>
                    <a:pt x="1620" y="70"/>
                    <a:pt x="3645" y="1"/>
                  </a:cubicBezTo>
                  <a:lnTo>
                    <a:pt x="4455" y="1146"/>
                  </a:lnTo>
                  <a:lnTo>
                    <a:pt x="3645" y="2304"/>
                  </a:lnTo>
                  <a:cubicBezTo>
                    <a:pt x="2891" y="2360"/>
                    <a:pt x="2291" y="3003"/>
                    <a:pt x="2291" y="3771"/>
                  </a:cubicBezTo>
                  <a:lnTo>
                    <a:pt x="2291" y="4470"/>
                  </a:lnTo>
                  <a:lnTo>
                    <a:pt x="978" y="5168"/>
                  </a:lnTo>
                  <a:lnTo>
                    <a:pt x="1" y="4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448;p37">
              <a:extLst>
                <a:ext uri="{FF2B5EF4-FFF2-40B4-BE49-F238E27FC236}">
                  <a16:creationId xmlns:a16="http://schemas.microsoft.com/office/drawing/2014/main" id="{B65F152B-68DB-439D-AE1A-3B35FB715695}"/>
                </a:ext>
              </a:extLst>
            </p:cNvPr>
            <p:cNvSpPr/>
            <p:nvPr/>
          </p:nvSpPr>
          <p:spPr>
            <a:xfrm>
              <a:off x="3922275" y="2220300"/>
              <a:ext cx="57275" cy="101275"/>
            </a:xfrm>
            <a:custGeom>
              <a:avLst/>
              <a:gdLst/>
              <a:ahLst/>
              <a:cxnLst/>
              <a:rect l="l" t="t" r="r" b="b"/>
              <a:pathLst>
                <a:path w="2291" h="4051" extrusionOk="0">
                  <a:moveTo>
                    <a:pt x="1" y="615"/>
                  </a:moveTo>
                  <a:lnTo>
                    <a:pt x="1146" y="1"/>
                  </a:lnTo>
                  <a:lnTo>
                    <a:pt x="2291" y="615"/>
                  </a:lnTo>
                  <a:lnTo>
                    <a:pt x="2291" y="1662"/>
                  </a:lnTo>
                  <a:lnTo>
                    <a:pt x="2291" y="3450"/>
                  </a:lnTo>
                  <a:lnTo>
                    <a:pt x="1146" y="4051"/>
                  </a:lnTo>
                  <a:lnTo>
                    <a:pt x="1" y="3450"/>
                  </a:lnTo>
                  <a:lnTo>
                    <a:pt x="1" y="166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449;p37">
              <a:extLst>
                <a:ext uri="{FF2B5EF4-FFF2-40B4-BE49-F238E27FC236}">
                  <a16:creationId xmlns:a16="http://schemas.microsoft.com/office/drawing/2014/main" id="{21B03B69-27E4-4CA4-8404-CCE9420427D4}"/>
                </a:ext>
              </a:extLst>
            </p:cNvPr>
            <p:cNvSpPr/>
            <p:nvPr/>
          </p:nvSpPr>
          <p:spPr>
            <a:xfrm>
              <a:off x="3922275" y="2336225"/>
              <a:ext cx="57275" cy="53075"/>
            </a:xfrm>
            <a:custGeom>
              <a:avLst/>
              <a:gdLst/>
              <a:ahLst/>
              <a:cxnLst/>
              <a:rect l="l" t="t" r="r" b="b"/>
              <a:pathLst>
                <a:path w="2291" h="2123" extrusionOk="0">
                  <a:moveTo>
                    <a:pt x="1" y="447"/>
                  </a:moveTo>
                  <a:lnTo>
                    <a:pt x="1146" y="0"/>
                  </a:lnTo>
                  <a:lnTo>
                    <a:pt x="2291" y="447"/>
                  </a:lnTo>
                  <a:lnTo>
                    <a:pt x="2291" y="1941"/>
                  </a:lnTo>
                  <a:cubicBezTo>
                    <a:pt x="2291" y="2039"/>
                    <a:pt x="2207" y="2123"/>
                    <a:pt x="2109" y="2123"/>
                  </a:cubicBezTo>
                  <a:lnTo>
                    <a:pt x="168" y="2123"/>
                  </a:lnTo>
                  <a:cubicBezTo>
                    <a:pt x="70" y="2123"/>
                    <a:pt x="1" y="2039"/>
                    <a:pt x="1" y="194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450;p37">
              <a:extLst>
                <a:ext uri="{FF2B5EF4-FFF2-40B4-BE49-F238E27FC236}">
                  <a16:creationId xmlns:a16="http://schemas.microsoft.com/office/drawing/2014/main" id="{B969FD9D-BE58-46E0-9B8F-B64DF254F6F5}"/>
                </a:ext>
              </a:extLst>
            </p:cNvPr>
            <p:cNvSpPr/>
            <p:nvPr/>
          </p:nvSpPr>
          <p:spPr>
            <a:xfrm>
              <a:off x="3897850" y="2306525"/>
              <a:ext cx="106150" cy="40875"/>
            </a:xfrm>
            <a:custGeom>
              <a:avLst/>
              <a:gdLst/>
              <a:ahLst/>
              <a:cxnLst/>
              <a:rect l="l" t="t" r="r" b="b"/>
              <a:pathLst>
                <a:path w="4246" h="1635" extrusionOk="0">
                  <a:moveTo>
                    <a:pt x="978" y="1"/>
                  </a:moveTo>
                  <a:lnTo>
                    <a:pt x="3268" y="1"/>
                  </a:lnTo>
                  <a:lnTo>
                    <a:pt x="3435" y="1"/>
                  </a:lnTo>
                  <a:cubicBezTo>
                    <a:pt x="3882" y="1"/>
                    <a:pt x="4245" y="364"/>
                    <a:pt x="4245" y="810"/>
                  </a:cubicBezTo>
                  <a:cubicBezTo>
                    <a:pt x="4245" y="1257"/>
                    <a:pt x="3882" y="1635"/>
                    <a:pt x="3435" y="1635"/>
                  </a:cubicBezTo>
                  <a:lnTo>
                    <a:pt x="3268" y="1635"/>
                  </a:lnTo>
                  <a:lnTo>
                    <a:pt x="978" y="1635"/>
                  </a:lnTo>
                  <a:lnTo>
                    <a:pt x="810" y="1635"/>
                  </a:lnTo>
                  <a:cubicBezTo>
                    <a:pt x="363" y="1635"/>
                    <a:pt x="13" y="1272"/>
                    <a:pt x="0" y="838"/>
                  </a:cubicBezTo>
                  <a:lnTo>
                    <a:pt x="0" y="797"/>
                  </a:lnTo>
                  <a:cubicBezTo>
                    <a:pt x="13" y="350"/>
                    <a:pt x="363"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451;p37">
              <a:extLst>
                <a:ext uri="{FF2B5EF4-FFF2-40B4-BE49-F238E27FC236}">
                  <a16:creationId xmlns:a16="http://schemas.microsoft.com/office/drawing/2014/main" id="{993BD83D-1C61-435E-897B-5C2D2BA4648C}"/>
                </a:ext>
              </a:extLst>
            </p:cNvPr>
            <p:cNvSpPr/>
            <p:nvPr/>
          </p:nvSpPr>
          <p:spPr>
            <a:xfrm>
              <a:off x="4120200" y="2230425"/>
              <a:ext cx="110700" cy="158875"/>
            </a:xfrm>
            <a:custGeom>
              <a:avLst/>
              <a:gdLst/>
              <a:ahLst/>
              <a:cxnLst/>
              <a:rect l="l" t="t" r="r" b="b"/>
              <a:pathLst>
                <a:path w="4428" h="6355" extrusionOk="0">
                  <a:moveTo>
                    <a:pt x="1" y="4190"/>
                  </a:moveTo>
                  <a:cubicBezTo>
                    <a:pt x="1" y="3072"/>
                    <a:pt x="1425" y="1117"/>
                    <a:pt x="2026" y="224"/>
                  </a:cubicBezTo>
                  <a:cubicBezTo>
                    <a:pt x="2166" y="0"/>
                    <a:pt x="2250" y="0"/>
                    <a:pt x="2389" y="224"/>
                  </a:cubicBezTo>
                  <a:cubicBezTo>
                    <a:pt x="2989" y="1117"/>
                    <a:pt x="4428" y="3072"/>
                    <a:pt x="4428" y="4190"/>
                  </a:cubicBezTo>
                  <a:cubicBezTo>
                    <a:pt x="4428" y="5628"/>
                    <a:pt x="3311" y="6355"/>
                    <a:pt x="2207" y="6355"/>
                  </a:cubicBezTo>
                  <a:cubicBezTo>
                    <a:pt x="1104" y="6355"/>
                    <a:pt x="1" y="5628"/>
                    <a:pt x="1" y="41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452;p37">
              <a:extLst>
                <a:ext uri="{FF2B5EF4-FFF2-40B4-BE49-F238E27FC236}">
                  <a16:creationId xmlns:a16="http://schemas.microsoft.com/office/drawing/2014/main" id="{57441E55-02E2-4206-B9B9-380D6321AACE}"/>
                </a:ext>
              </a:extLst>
            </p:cNvPr>
            <p:cNvSpPr/>
            <p:nvPr/>
          </p:nvSpPr>
          <p:spPr>
            <a:xfrm>
              <a:off x="4242750" y="2082750"/>
              <a:ext cx="62500" cy="57625"/>
            </a:xfrm>
            <a:custGeom>
              <a:avLst/>
              <a:gdLst/>
              <a:ahLst/>
              <a:cxnLst/>
              <a:rect l="l" t="t" r="r" b="b"/>
              <a:pathLst>
                <a:path w="2500" h="2305" extrusionOk="0">
                  <a:moveTo>
                    <a:pt x="280" y="1"/>
                  </a:moveTo>
                  <a:lnTo>
                    <a:pt x="2151" y="1"/>
                  </a:lnTo>
                  <a:lnTo>
                    <a:pt x="2500" y="1230"/>
                  </a:lnTo>
                  <a:lnTo>
                    <a:pt x="2151" y="2304"/>
                  </a:lnTo>
                  <a:lnTo>
                    <a:pt x="280" y="2304"/>
                  </a:lnTo>
                  <a:lnTo>
                    <a:pt x="1" y="106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453;p37">
              <a:extLst>
                <a:ext uri="{FF2B5EF4-FFF2-40B4-BE49-F238E27FC236}">
                  <a16:creationId xmlns:a16="http://schemas.microsoft.com/office/drawing/2014/main" id="{ABCE75D4-F2FF-40A2-B488-EEA57B261451}"/>
                </a:ext>
              </a:extLst>
            </p:cNvPr>
            <p:cNvSpPr/>
            <p:nvPr/>
          </p:nvSpPr>
          <p:spPr>
            <a:xfrm>
              <a:off x="4318175" y="2011550"/>
              <a:ext cx="110675" cy="128500"/>
            </a:xfrm>
            <a:custGeom>
              <a:avLst/>
              <a:gdLst/>
              <a:ahLst/>
              <a:cxnLst/>
              <a:rect l="l" t="t" r="r" b="b"/>
              <a:pathLst>
                <a:path w="4427" h="5140" extrusionOk="0">
                  <a:moveTo>
                    <a:pt x="782" y="2849"/>
                  </a:moveTo>
                  <a:cubicBezTo>
                    <a:pt x="1522" y="2779"/>
                    <a:pt x="2123" y="2151"/>
                    <a:pt x="2123" y="1382"/>
                  </a:cubicBezTo>
                  <a:lnTo>
                    <a:pt x="2123" y="670"/>
                  </a:lnTo>
                  <a:lnTo>
                    <a:pt x="3393" y="0"/>
                  </a:lnTo>
                  <a:lnTo>
                    <a:pt x="4426" y="670"/>
                  </a:lnTo>
                  <a:lnTo>
                    <a:pt x="4426" y="1382"/>
                  </a:lnTo>
                  <a:cubicBezTo>
                    <a:pt x="4426" y="3408"/>
                    <a:pt x="2793" y="5083"/>
                    <a:pt x="782" y="5139"/>
                  </a:cubicBezTo>
                  <a:lnTo>
                    <a:pt x="0" y="432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454;p37">
              <a:extLst>
                <a:ext uri="{FF2B5EF4-FFF2-40B4-BE49-F238E27FC236}">
                  <a16:creationId xmlns:a16="http://schemas.microsoft.com/office/drawing/2014/main" id="{8377E97F-7F38-4736-86D5-70A0226F3E49}"/>
                </a:ext>
              </a:extLst>
            </p:cNvPr>
            <p:cNvSpPr/>
            <p:nvPr/>
          </p:nvSpPr>
          <p:spPr>
            <a:xfrm>
              <a:off x="4371225" y="1896325"/>
              <a:ext cx="57625" cy="104775"/>
            </a:xfrm>
            <a:custGeom>
              <a:avLst/>
              <a:gdLst/>
              <a:ahLst/>
              <a:cxnLst/>
              <a:rect l="l" t="t" r="r" b="b"/>
              <a:pathLst>
                <a:path w="2305" h="4191" extrusionOk="0">
                  <a:moveTo>
                    <a:pt x="1" y="811"/>
                  </a:moveTo>
                  <a:lnTo>
                    <a:pt x="1159" y="1"/>
                  </a:lnTo>
                  <a:lnTo>
                    <a:pt x="2304" y="811"/>
                  </a:lnTo>
                  <a:lnTo>
                    <a:pt x="2304" y="3645"/>
                  </a:lnTo>
                  <a:lnTo>
                    <a:pt x="1131" y="4190"/>
                  </a:lnTo>
                  <a:lnTo>
                    <a:pt x="1" y="364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455;p37">
              <a:extLst>
                <a:ext uri="{FF2B5EF4-FFF2-40B4-BE49-F238E27FC236}">
                  <a16:creationId xmlns:a16="http://schemas.microsoft.com/office/drawing/2014/main" id="{982CB99B-E94C-44E9-9EE8-6BBB689D32D6}"/>
                </a:ext>
              </a:extLst>
            </p:cNvPr>
            <p:cNvSpPr/>
            <p:nvPr/>
          </p:nvSpPr>
          <p:spPr>
            <a:xfrm>
              <a:off x="4371225" y="1833825"/>
              <a:ext cx="57625" cy="59375"/>
            </a:xfrm>
            <a:custGeom>
              <a:avLst/>
              <a:gdLst/>
              <a:ahLst/>
              <a:cxnLst/>
              <a:rect l="l" t="t" r="r" b="b"/>
              <a:pathLst>
                <a:path w="2305" h="2375" extrusionOk="0">
                  <a:moveTo>
                    <a:pt x="182" y="1"/>
                  </a:moveTo>
                  <a:lnTo>
                    <a:pt x="2123" y="1"/>
                  </a:lnTo>
                  <a:cubicBezTo>
                    <a:pt x="2220" y="1"/>
                    <a:pt x="2304" y="71"/>
                    <a:pt x="2304" y="183"/>
                  </a:cubicBezTo>
                  <a:lnTo>
                    <a:pt x="2304" y="1677"/>
                  </a:lnTo>
                  <a:lnTo>
                    <a:pt x="1243" y="2375"/>
                  </a:lnTo>
                  <a:lnTo>
                    <a:pt x="1" y="1677"/>
                  </a:lnTo>
                  <a:lnTo>
                    <a:pt x="1" y="183"/>
                  </a:lnTo>
                  <a:cubicBezTo>
                    <a:pt x="1" y="71"/>
                    <a:pt x="84" y="1"/>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456;p37">
              <a:extLst>
                <a:ext uri="{FF2B5EF4-FFF2-40B4-BE49-F238E27FC236}">
                  <a16:creationId xmlns:a16="http://schemas.microsoft.com/office/drawing/2014/main" id="{97D201AE-B133-45C7-8299-118BB9B123BF}"/>
                </a:ext>
              </a:extLst>
            </p:cNvPr>
            <p:cNvSpPr/>
            <p:nvPr/>
          </p:nvSpPr>
          <p:spPr>
            <a:xfrm>
              <a:off x="4139750" y="1849200"/>
              <a:ext cx="71250" cy="63925"/>
            </a:xfrm>
            <a:custGeom>
              <a:avLst/>
              <a:gdLst/>
              <a:ahLst/>
              <a:cxnLst/>
              <a:rect l="l" t="t" r="r" b="b"/>
              <a:pathLst>
                <a:path w="2850" h="2557" extrusionOk="0">
                  <a:moveTo>
                    <a:pt x="1" y="1439"/>
                  </a:moveTo>
                  <a:cubicBezTo>
                    <a:pt x="1" y="643"/>
                    <a:pt x="643" y="0"/>
                    <a:pt x="1425" y="0"/>
                  </a:cubicBezTo>
                  <a:cubicBezTo>
                    <a:pt x="2207" y="0"/>
                    <a:pt x="2849" y="643"/>
                    <a:pt x="2849" y="1439"/>
                  </a:cubicBezTo>
                  <a:lnTo>
                    <a:pt x="2849" y="2054"/>
                  </a:lnTo>
                  <a:lnTo>
                    <a:pt x="1384" y="2556"/>
                  </a:lnTo>
                  <a:lnTo>
                    <a:pt x="1" y="20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457;p37">
              <a:extLst>
                <a:ext uri="{FF2B5EF4-FFF2-40B4-BE49-F238E27FC236}">
                  <a16:creationId xmlns:a16="http://schemas.microsoft.com/office/drawing/2014/main" id="{D3CB39E5-CEB8-4BAB-9FBB-920441D7F7DF}"/>
                </a:ext>
              </a:extLst>
            </p:cNvPr>
            <p:cNvSpPr/>
            <p:nvPr/>
          </p:nvSpPr>
          <p:spPr>
            <a:xfrm>
              <a:off x="4154775" y="1924275"/>
              <a:ext cx="41225" cy="92175"/>
            </a:xfrm>
            <a:custGeom>
              <a:avLst/>
              <a:gdLst/>
              <a:ahLst/>
              <a:cxnLst/>
              <a:rect l="l" t="t" r="r" b="b"/>
              <a:pathLst>
                <a:path w="1649" h="3687" extrusionOk="0">
                  <a:moveTo>
                    <a:pt x="1" y="670"/>
                  </a:moveTo>
                  <a:lnTo>
                    <a:pt x="824" y="0"/>
                  </a:lnTo>
                  <a:lnTo>
                    <a:pt x="1649" y="670"/>
                  </a:lnTo>
                  <a:lnTo>
                    <a:pt x="1649" y="2890"/>
                  </a:lnTo>
                  <a:lnTo>
                    <a:pt x="699" y="3687"/>
                  </a:lnTo>
                  <a:lnTo>
                    <a:pt x="1" y="289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458;p37">
              <a:extLst>
                <a:ext uri="{FF2B5EF4-FFF2-40B4-BE49-F238E27FC236}">
                  <a16:creationId xmlns:a16="http://schemas.microsoft.com/office/drawing/2014/main" id="{E08E35F4-9F2B-47AD-9109-58A193583FAA}"/>
                </a:ext>
              </a:extLst>
            </p:cNvPr>
            <p:cNvSpPr/>
            <p:nvPr/>
          </p:nvSpPr>
          <p:spPr>
            <a:xfrm>
              <a:off x="4120900" y="1996525"/>
              <a:ext cx="108950" cy="61825"/>
            </a:xfrm>
            <a:custGeom>
              <a:avLst/>
              <a:gdLst/>
              <a:ahLst/>
              <a:cxnLst/>
              <a:rect l="l" t="t" r="r" b="b"/>
              <a:pathLst>
                <a:path w="4358" h="2473" extrusionOk="0">
                  <a:moveTo>
                    <a:pt x="1356" y="0"/>
                  </a:moveTo>
                  <a:lnTo>
                    <a:pt x="3004" y="0"/>
                  </a:lnTo>
                  <a:lnTo>
                    <a:pt x="3520" y="0"/>
                  </a:lnTo>
                  <a:cubicBezTo>
                    <a:pt x="3981" y="0"/>
                    <a:pt x="4358" y="378"/>
                    <a:pt x="4358" y="838"/>
                  </a:cubicBezTo>
                  <a:lnTo>
                    <a:pt x="4358" y="1676"/>
                  </a:lnTo>
                  <a:lnTo>
                    <a:pt x="2179" y="2472"/>
                  </a:lnTo>
                  <a:lnTo>
                    <a:pt x="1" y="1676"/>
                  </a:lnTo>
                  <a:lnTo>
                    <a:pt x="1" y="838"/>
                  </a:lnTo>
                  <a:cubicBezTo>
                    <a:pt x="1" y="378"/>
                    <a:pt x="378" y="0"/>
                    <a:pt x="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459;p37">
              <a:extLst>
                <a:ext uri="{FF2B5EF4-FFF2-40B4-BE49-F238E27FC236}">
                  <a16:creationId xmlns:a16="http://schemas.microsoft.com/office/drawing/2014/main" id="{52589D34-D719-4076-95C1-4CDF09F35E4B}"/>
                </a:ext>
              </a:extLst>
            </p:cNvPr>
            <p:cNvSpPr/>
            <p:nvPr/>
          </p:nvSpPr>
          <p:spPr>
            <a:xfrm>
              <a:off x="4013375" y="2058325"/>
              <a:ext cx="40900" cy="106475"/>
            </a:xfrm>
            <a:custGeom>
              <a:avLst/>
              <a:gdLst/>
              <a:ahLst/>
              <a:cxnLst/>
              <a:rect l="l" t="t" r="r" b="b"/>
              <a:pathLst>
                <a:path w="1636" h="4259" extrusionOk="0">
                  <a:moveTo>
                    <a:pt x="1" y="824"/>
                  </a:moveTo>
                  <a:cubicBezTo>
                    <a:pt x="1" y="363"/>
                    <a:pt x="364" y="0"/>
                    <a:pt x="811" y="0"/>
                  </a:cubicBezTo>
                  <a:cubicBezTo>
                    <a:pt x="1272" y="0"/>
                    <a:pt x="1635" y="363"/>
                    <a:pt x="1635" y="824"/>
                  </a:cubicBezTo>
                  <a:lnTo>
                    <a:pt x="1635" y="978"/>
                  </a:lnTo>
                  <a:lnTo>
                    <a:pt x="1635" y="3281"/>
                  </a:lnTo>
                  <a:lnTo>
                    <a:pt x="1635" y="3436"/>
                  </a:lnTo>
                  <a:cubicBezTo>
                    <a:pt x="1635" y="3883"/>
                    <a:pt x="1272" y="4259"/>
                    <a:pt x="811" y="4259"/>
                  </a:cubicBezTo>
                  <a:cubicBezTo>
                    <a:pt x="364" y="4259"/>
                    <a:pt x="1" y="3883"/>
                    <a:pt x="1" y="3436"/>
                  </a:cubicBezTo>
                  <a:lnTo>
                    <a:pt x="1" y="3281"/>
                  </a:lnTo>
                  <a:lnTo>
                    <a:pt x="1" y="9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460;p37">
              <a:extLst>
                <a:ext uri="{FF2B5EF4-FFF2-40B4-BE49-F238E27FC236}">
                  <a16:creationId xmlns:a16="http://schemas.microsoft.com/office/drawing/2014/main" id="{1F91EDAE-30DC-49AA-ACA6-F7A488B91540}"/>
                </a:ext>
              </a:extLst>
            </p:cNvPr>
            <p:cNvSpPr/>
            <p:nvPr/>
          </p:nvSpPr>
          <p:spPr>
            <a:xfrm>
              <a:off x="4404050" y="1833825"/>
              <a:ext cx="24800" cy="41925"/>
            </a:xfrm>
            <a:custGeom>
              <a:avLst/>
              <a:gdLst/>
              <a:ahLst/>
              <a:cxnLst/>
              <a:rect l="l" t="t" r="r" b="b"/>
              <a:pathLst>
                <a:path w="992" h="1677" extrusionOk="0">
                  <a:moveTo>
                    <a:pt x="0" y="1"/>
                  </a:moveTo>
                  <a:lnTo>
                    <a:pt x="0" y="1677"/>
                  </a:lnTo>
                  <a:lnTo>
                    <a:pt x="153" y="1677"/>
                  </a:lnTo>
                  <a:lnTo>
                    <a:pt x="991" y="1677"/>
                  </a:lnTo>
                  <a:lnTo>
                    <a:pt x="991" y="183"/>
                  </a:lnTo>
                  <a:cubicBezTo>
                    <a:pt x="991" y="71"/>
                    <a:pt x="907" y="1"/>
                    <a:pt x="8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461;p37">
              <a:extLst>
                <a:ext uri="{FF2B5EF4-FFF2-40B4-BE49-F238E27FC236}">
                  <a16:creationId xmlns:a16="http://schemas.microsoft.com/office/drawing/2014/main" id="{41489885-6370-4A96-9059-74F8F9970CAD}"/>
                </a:ext>
              </a:extLst>
            </p:cNvPr>
            <p:cNvSpPr/>
            <p:nvPr/>
          </p:nvSpPr>
          <p:spPr>
            <a:xfrm>
              <a:off x="4404050" y="1916575"/>
              <a:ext cx="24800" cy="70900"/>
            </a:xfrm>
            <a:custGeom>
              <a:avLst/>
              <a:gdLst/>
              <a:ahLst/>
              <a:cxnLst/>
              <a:rect l="l" t="t" r="r" b="b"/>
              <a:pathLst>
                <a:path w="992" h="2836" extrusionOk="0">
                  <a:moveTo>
                    <a:pt x="0" y="1"/>
                  </a:moveTo>
                  <a:lnTo>
                    <a:pt x="0" y="2835"/>
                  </a:lnTo>
                  <a:lnTo>
                    <a:pt x="153" y="2835"/>
                  </a:lnTo>
                  <a:lnTo>
                    <a:pt x="991" y="2835"/>
                  </a:lnTo>
                  <a:lnTo>
                    <a:pt x="991" y="1"/>
                  </a:lnTo>
                  <a:lnTo>
                    <a:pt x="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462;p37">
              <a:extLst>
                <a:ext uri="{FF2B5EF4-FFF2-40B4-BE49-F238E27FC236}">
                  <a16:creationId xmlns:a16="http://schemas.microsoft.com/office/drawing/2014/main" id="{1FE9E865-5A16-4F44-9FB4-58C230E1237F}"/>
                </a:ext>
              </a:extLst>
            </p:cNvPr>
            <p:cNvSpPr/>
            <p:nvPr/>
          </p:nvSpPr>
          <p:spPr>
            <a:xfrm>
              <a:off x="4337725" y="2028300"/>
              <a:ext cx="91125" cy="111750"/>
            </a:xfrm>
            <a:custGeom>
              <a:avLst/>
              <a:gdLst/>
              <a:ahLst/>
              <a:cxnLst/>
              <a:rect l="l" t="t" r="r" b="b"/>
              <a:pathLst>
                <a:path w="3645" h="4470" extrusionOk="0">
                  <a:moveTo>
                    <a:pt x="2653" y="0"/>
                  </a:moveTo>
                  <a:lnTo>
                    <a:pt x="2653" y="712"/>
                  </a:lnTo>
                  <a:cubicBezTo>
                    <a:pt x="2653" y="2402"/>
                    <a:pt x="1941" y="3352"/>
                    <a:pt x="0" y="3659"/>
                  </a:cubicBezTo>
                  <a:lnTo>
                    <a:pt x="0" y="4469"/>
                  </a:lnTo>
                  <a:cubicBezTo>
                    <a:pt x="2011" y="4413"/>
                    <a:pt x="3644" y="2738"/>
                    <a:pt x="3644" y="712"/>
                  </a:cubicBezTo>
                  <a:lnTo>
                    <a:pt x="3644" y="0"/>
                  </a:lnTo>
                  <a:lnTo>
                    <a:pt x="2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463;p37">
              <a:extLst>
                <a:ext uri="{FF2B5EF4-FFF2-40B4-BE49-F238E27FC236}">
                  <a16:creationId xmlns:a16="http://schemas.microsoft.com/office/drawing/2014/main" id="{7993F60D-DFD9-4773-A1BA-5F3A234E8FB8}"/>
                </a:ext>
              </a:extLst>
            </p:cNvPr>
            <p:cNvSpPr/>
            <p:nvPr/>
          </p:nvSpPr>
          <p:spPr>
            <a:xfrm>
              <a:off x="4101025" y="2038400"/>
              <a:ext cx="148750" cy="146325"/>
            </a:xfrm>
            <a:custGeom>
              <a:avLst/>
              <a:gdLst/>
              <a:ahLst/>
              <a:cxnLst/>
              <a:rect l="l" t="t" r="r" b="b"/>
              <a:pathLst>
                <a:path w="5950" h="5853" extrusionOk="0">
                  <a:moveTo>
                    <a:pt x="5949" y="797"/>
                  </a:moveTo>
                  <a:lnTo>
                    <a:pt x="5949" y="5043"/>
                  </a:lnTo>
                  <a:cubicBezTo>
                    <a:pt x="5949" y="5489"/>
                    <a:pt x="5599" y="5853"/>
                    <a:pt x="5153" y="5853"/>
                  </a:cubicBezTo>
                  <a:lnTo>
                    <a:pt x="796" y="5853"/>
                  </a:lnTo>
                  <a:cubicBezTo>
                    <a:pt x="363" y="5853"/>
                    <a:pt x="0" y="5489"/>
                    <a:pt x="0" y="5043"/>
                  </a:cubicBezTo>
                  <a:lnTo>
                    <a:pt x="0" y="797"/>
                  </a:lnTo>
                  <a:cubicBezTo>
                    <a:pt x="0" y="364"/>
                    <a:pt x="363" y="1"/>
                    <a:pt x="796" y="1"/>
                  </a:cubicBezTo>
                  <a:lnTo>
                    <a:pt x="5153" y="1"/>
                  </a:lnTo>
                  <a:cubicBezTo>
                    <a:pt x="5599" y="1"/>
                    <a:pt x="5949" y="364"/>
                    <a:pt x="5949" y="7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4464;p37">
              <a:extLst>
                <a:ext uri="{FF2B5EF4-FFF2-40B4-BE49-F238E27FC236}">
                  <a16:creationId xmlns:a16="http://schemas.microsoft.com/office/drawing/2014/main" id="{33B74F95-5603-4F67-8F8B-F237E4EB1783}"/>
                </a:ext>
              </a:extLst>
            </p:cNvPr>
            <p:cNvSpPr/>
            <p:nvPr/>
          </p:nvSpPr>
          <p:spPr>
            <a:xfrm>
              <a:off x="4101025" y="2038400"/>
              <a:ext cx="148750" cy="146325"/>
            </a:xfrm>
            <a:custGeom>
              <a:avLst/>
              <a:gdLst/>
              <a:ahLst/>
              <a:cxnLst/>
              <a:rect l="l" t="t" r="r" b="b"/>
              <a:pathLst>
                <a:path w="5950" h="5853" extrusionOk="0">
                  <a:moveTo>
                    <a:pt x="0" y="4721"/>
                  </a:moveTo>
                  <a:lnTo>
                    <a:pt x="0" y="5043"/>
                  </a:lnTo>
                  <a:cubicBezTo>
                    <a:pt x="0" y="5489"/>
                    <a:pt x="363" y="5853"/>
                    <a:pt x="796" y="5853"/>
                  </a:cubicBezTo>
                  <a:lnTo>
                    <a:pt x="2570" y="5853"/>
                  </a:lnTo>
                  <a:lnTo>
                    <a:pt x="5153" y="5853"/>
                  </a:lnTo>
                  <a:cubicBezTo>
                    <a:pt x="5599" y="5853"/>
                    <a:pt x="5949" y="5489"/>
                    <a:pt x="5949" y="5043"/>
                  </a:cubicBezTo>
                  <a:lnTo>
                    <a:pt x="5949" y="4078"/>
                  </a:lnTo>
                  <a:lnTo>
                    <a:pt x="5949" y="1775"/>
                  </a:lnTo>
                  <a:lnTo>
                    <a:pt x="5949" y="797"/>
                  </a:lnTo>
                  <a:cubicBezTo>
                    <a:pt x="5949" y="364"/>
                    <a:pt x="5599" y="1"/>
                    <a:pt x="5153" y="1"/>
                  </a:cubicBezTo>
                  <a:lnTo>
                    <a:pt x="4832" y="1"/>
                  </a:lnTo>
                  <a:lnTo>
                    <a:pt x="4832" y="643"/>
                  </a:lnTo>
                  <a:lnTo>
                    <a:pt x="4832" y="2948"/>
                  </a:lnTo>
                  <a:lnTo>
                    <a:pt x="4832" y="3925"/>
                  </a:lnTo>
                  <a:cubicBezTo>
                    <a:pt x="4832" y="4358"/>
                    <a:pt x="4469" y="4721"/>
                    <a:pt x="4035" y="4721"/>
                  </a:cubicBezTo>
                  <a:lnTo>
                    <a:pt x="3408" y="4721"/>
                  </a:lnTo>
                  <a:lnTo>
                    <a:pt x="3352" y="4721"/>
                  </a:lnTo>
                  <a:lnTo>
                    <a:pt x="1453" y="472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465;p37">
              <a:extLst>
                <a:ext uri="{FF2B5EF4-FFF2-40B4-BE49-F238E27FC236}">
                  <a16:creationId xmlns:a16="http://schemas.microsoft.com/office/drawing/2014/main" id="{836CEB77-157F-40F1-8E3E-2BD129B29357}"/>
                </a:ext>
              </a:extLst>
            </p:cNvPr>
            <p:cNvSpPr/>
            <p:nvPr/>
          </p:nvSpPr>
          <p:spPr>
            <a:xfrm>
              <a:off x="4013375" y="2123600"/>
              <a:ext cx="40900" cy="41200"/>
            </a:xfrm>
            <a:custGeom>
              <a:avLst/>
              <a:gdLst/>
              <a:ahLst/>
              <a:cxnLst/>
              <a:rect l="l" t="t" r="r" b="b"/>
              <a:pathLst>
                <a:path w="1636" h="1648" extrusionOk="0">
                  <a:moveTo>
                    <a:pt x="1" y="825"/>
                  </a:moveTo>
                  <a:cubicBezTo>
                    <a:pt x="1" y="1272"/>
                    <a:pt x="364" y="1648"/>
                    <a:pt x="811" y="1648"/>
                  </a:cubicBezTo>
                  <a:cubicBezTo>
                    <a:pt x="1272" y="1648"/>
                    <a:pt x="1635" y="1272"/>
                    <a:pt x="1635" y="825"/>
                  </a:cubicBezTo>
                  <a:lnTo>
                    <a:pt x="1635" y="670"/>
                  </a:lnTo>
                  <a:lnTo>
                    <a:pt x="1635" y="0"/>
                  </a:lnTo>
                  <a:cubicBezTo>
                    <a:pt x="1635" y="140"/>
                    <a:pt x="1607" y="266"/>
                    <a:pt x="1551" y="378"/>
                  </a:cubicBezTo>
                  <a:cubicBezTo>
                    <a:pt x="1412" y="643"/>
                    <a:pt x="1132" y="825"/>
                    <a:pt x="811" y="825"/>
                  </a:cubicBezTo>
                  <a:cubicBezTo>
                    <a:pt x="531" y="825"/>
                    <a:pt x="294" y="685"/>
                    <a:pt x="140" y="462"/>
                  </a:cubicBezTo>
                  <a:cubicBezTo>
                    <a:pt x="57" y="335"/>
                    <a:pt x="1" y="182"/>
                    <a:pt x="1" y="0"/>
                  </a:cubicBezTo>
                  <a:lnTo>
                    <a:pt x="1" y="6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466;p37">
              <a:extLst>
                <a:ext uri="{FF2B5EF4-FFF2-40B4-BE49-F238E27FC236}">
                  <a16:creationId xmlns:a16="http://schemas.microsoft.com/office/drawing/2014/main" id="{F3E7E8C8-F06F-44F7-AE64-6FFBC3828B04}"/>
                </a:ext>
              </a:extLst>
            </p:cNvPr>
            <p:cNvSpPr/>
            <p:nvPr/>
          </p:nvSpPr>
          <p:spPr>
            <a:xfrm>
              <a:off x="4054250" y="2119775"/>
              <a:ext cx="46800" cy="20600"/>
            </a:xfrm>
            <a:custGeom>
              <a:avLst/>
              <a:gdLst/>
              <a:ahLst/>
              <a:cxnLst/>
              <a:rect l="l" t="t" r="r" b="b"/>
              <a:pathLst>
                <a:path w="1872" h="824" extrusionOk="0">
                  <a:moveTo>
                    <a:pt x="0" y="153"/>
                  </a:moveTo>
                  <a:lnTo>
                    <a:pt x="0" y="823"/>
                  </a:lnTo>
                  <a:lnTo>
                    <a:pt x="1871" y="823"/>
                  </a:lnTo>
                  <a:lnTo>
                    <a:pt x="1871" y="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467;p37">
              <a:extLst>
                <a:ext uri="{FF2B5EF4-FFF2-40B4-BE49-F238E27FC236}">
                  <a16:creationId xmlns:a16="http://schemas.microsoft.com/office/drawing/2014/main" id="{24F7B409-2CAC-4505-8CB5-5F81EFFF7F25}"/>
                </a:ext>
              </a:extLst>
            </p:cNvPr>
            <p:cNvSpPr/>
            <p:nvPr/>
          </p:nvSpPr>
          <p:spPr>
            <a:xfrm>
              <a:off x="3950900" y="2235675"/>
              <a:ext cx="28650" cy="70875"/>
            </a:xfrm>
            <a:custGeom>
              <a:avLst/>
              <a:gdLst/>
              <a:ahLst/>
              <a:cxnLst/>
              <a:rect l="l" t="t" r="r" b="b"/>
              <a:pathLst>
                <a:path w="1146" h="2835" extrusionOk="0">
                  <a:moveTo>
                    <a:pt x="1" y="0"/>
                  </a:moveTo>
                  <a:lnTo>
                    <a:pt x="1" y="1047"/>
                  </a:lnTo>
                  <a:lnTo>
                    <a:pt x="1" y="2835"/>
                  </a:lnTo>
                  <a:lnTo>
                    <a:pt x="168" y="2835"/>
                  </a:lnTo>
                  <a:lnTo>
                    <a:pt x="1146" y="2835"/>
                  </a:lnTo>
                  <a:lnTo>
                    <a:pt x="1146" y="1047"/>
                  </a:lnTo>
                  <a:lnTo>
                    <a:pt x="1146" y="0"/>
                  </a:lnTo>
                  <a:lnTo>
                    <a:pt x="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468;p37">
              <a:extLst>
                <a:ext uri="{FF2B5EF4-FFF2-40B4-BE49-F238E27FC236}">
                  <a16:creationId xmlns:a16="http://schemas.microsoft.com/office/drawing/2014/main" id="{BA8F1982-3DEC-4E3B-A266-E63EAA016904}"/>
                </a:ext>
              </a:extLst>
            </p:cNvPr>
            <p:cNvSpPr/>
            <p:nvPr/>
          </p:nvSpPr>
          <p:spPr>
            <a:xfrm>
              <a:off x="3950900" y="2347375"/>
              <a:ext cx="28650" cy="41925"/>
            </a:xfrm>
            <a:custGeom>
              <a:avLst/>
              <a:gdLst/>
              <a:ahLst/>
              <a:cxnLst/>
              <a:rect l="l" t="t" r="r" b="b"/>
              <a:pathLst>
                <a:path w="1146" h="1677" extrusionOk="0">
                  <a:moveTo>
                    <a:pt x="1" y="1"/>
                  </a:moveTo>
                  <a:lnTo>
                    <a:pt x="1" y="1677"/>
                  </a:lnTo>
                  <a:lnTo>
                    <a:pt x="964" y="1677"/>
                  </a:lnTo>
                  <a:cubicBezTo>
                    <a:pt x="1062" y="1677"/>
                    <a:pt x="1146" y="1593"/>
                    <a:pt x="1146" y="1495"/>
                  </a:cubicBezTo>
                  <a:lnTo>
                    <a:pt x="1146" y="1"/>
                  </a:lnTo>
                  <a:lnTo>
                    <a:pt x="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469;p37">
              <a:extLst>
                <a:ext uri="{FF2B5EF4-FFF2-40B4-BE49-F238E27FC236}">
                  <a16:creationId xmlns:a16="http://schemas.microsoft.com/office/drawing/2014/main" id="{B92FBA92-796C-48E3-9665-BF833C8F96F4}"/>
                </a:ext>
              </a:extLst>
            </p:cNvPr>
            <p:cNvSpPr/>
            <p:nvPr/>
          </p:nvSpPr>
          <p:spPr>
            <a:xfrm>
              <a:off x="3955100" y="2306525"/>
              <a:ext cx="48900" cy="40875"/>
            </a:xfrm>
            <a:custGeom>
              <a:avLst/>
              <a:gdLst/>
              <a:ahLst/>
              <a:cxnLst/>
              <a:rect l="l" t="t" r="r" b="b"/>
              <a:pathLst>
                <a:path w="1956" h="1635" extrusionOk="0">
                  <a:moveTo>
                    <a:pt x="0" y="1"/>
                  </a:moveTo>
                  <a:cubicBezTo>
                    <a:pt x="447" y="1"/>
                    <a:pt x="810" y="364"/>
                    <a:pt x="810" y="810"/>
                  </a:cubicBezTo>
                  <a:cubicBezTo>
                    <a:pt x="810" y="1257"/>
                    <a:pt x="447" y="1635"/>
                    <a:pt x="0" y="1635"/>
                  </a:cubicBezTo>
                  <a:lnTo>
                    <a:pt x="978" y="1635"/>
                  </a:lnTo>
                  <a:lnTo>
                    <a:pt x="1145" y="1635"/>
                  </a:lnTo>
                  <a:cubicBezTo>
                    <a:pt x="1592" y="1635"/>
                    <a:pt x="1955" y="1257"/>
                    <a:pt x="1955" y="810"/>
                  </a:cubicBezTo>
                  <a:cubicBezTo>
                    <a:pt x="1955" y="364"/>
                    <a:pt x="1592" y="1"/>
                    <a:pt x="1145" y="1"/>
                  </a:cubicBezTo>
                  <a:lnTo>
                    <a:pt x="9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470;p37">
              <a:extLst>
                <a:ext uri="{FF2B5EF4-FFF2-40B4-BE49-F238E27FC236}">
                  <a16:creationId xmlns:a16="http://schemas.microsoft.com/office/drawing/2014/main" id="{99706AC9-1930-4F44-917D-308BAE368582}"/>
                </a:ext>
              </a:extLst>
            </p:cNvPr>
            <p:cNvSpPr/>
            <p:nvPr/>
          </p:nvSpPr>
          <p:spPr>
            <a:xfrm>
              <a:off x="3950900" y="2119775"/>
              <a:ext cx="62500" cy="74725"/>
            </a:xfrm>
            <a:custGeom>
              <a:avLst/>
              <a:gdLst/>
              <a:ahLst/>
              <a:cxnLst/>
              <a:rect l="l" t="t" r="r" b="b"/>
              <a:pathLst>
                <a:path w="2500" h="2989" extrusionOk="0">
                  <a:moveTo>
                    <a:pt x="2500" y="0"/>
                  </a:moveTo>
                  <a:cubicBezTo>
                    <a:pt x="405" y="0"/>
                    <a:pt x="1" y="1522"/>
                    <a:pt x="1" y="2290"/>
                  </a:cubicBezTo>
                  <a:lnTo>
                    <a:pt x="1" y="2989"/>
                  </a:lnTo>
                  <a:lnTo>
                    <a:pt x="168" y="2989"/>
                  </a:lnTo>
                  <a:lnTo>
                    <a:pt x="1146" y="2989"/>
                  </a:lnTo>
                  <a:lnTo>
                    <a:pt x="1146" y="2290"/>
                  </a:lnTo>
                  <a:cubicBezTo>
                    <a:pt x="1146" y="1522"/>
                    <a:pt x="1746" y="879"/>
                    <a:pt x="2500" y="823"/>
                  </a:cubicBezTo>
                  <a:lnTo>
                    <a:pt x="2500" y="1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471;p37">
              <a:extLst>
                <a:ext uri="{FF2B5EF4-FFF2-40B4-BE49-F238E27FC236}">
                  <a16:creationId xmlns:a16="http://schemas.microsoft.com/office/drawing/2014/main" id="{06269FF6-50F1-44B2-85A3-BD425F979428}"/>
                </a:ext>
              </a:extLst>
            </p:cNvPr>
            <p:cNvSpPr/>
            <p:nvPr/>
          </p:nvSpPr>
          <p:spPr>
            <a:xfrm>
              <a:off x="4249750" y="2119775"/>
              <a:ext cx="46800" cy="20600"/>
            </a:xfrm>
            <a:custGeom>
              <a:avLst/>
              <a:gdLst/>
              <a:ahLst/>
              <a:cxnLst/>
              <a:rect l="l" t="t" r="r" b="b"/>
              <a:pathLst>
                <a:path w="1872" h="824" extrusionOk="0">
                  <a:moveTo>
                    <a:pt x="0" y="0"/>
                  </a:moveTo>
                  <a:lnTo>
                    <a:pt x="0" y="823"/>
                  </a:lnTo>
                  <a:lnTo>
                    <a:pt x="1871" y="823"/>
                  </a:lnTo>
                  <a:lnTo>
                    <a:pt x="1871" y="0"/>
                  </a:lnTo>
                  <a:lnTo>
                    <a:pt x="18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472;p37">
              <a:extLst>
                <a:ext uri="{FF2B5EF4-FFF2-40B4-BE49-F238E27FC236}">
                  <a16:creationId xmlns:a16="http://schemas.microsoft.com/office/drawing/2014/main" id="{398BD631-A641-4BBD-9CCA-CA29BE403316}"/>
                </a:ext>
              </a:extLst>
            </p:cNvPr>
            <p:cNvSpPr/>
            <p:nvPr/>
          </p:nvSpPr>
          <p:spPr>
            <a:xfrm>
              <a:off x="4179550" y="1996525"/>
              <a:ext cx="50300" cy="41900"/>
            </a:xfrm>
            <a:custGeom>
              <a:avLst/>
              <a:gdLst/>
              <a:ahLst/>
              <a:cxnLst/>
              <a:rect l="l" t="t" r="r" b="b"/>
              <a:pathLst>
                <a:path w="2012" h="1676" extrusionOk="0">
                  <a:moveTo>
                    <a:pt x="839" y="838"/>
                  </a:moveTo>
                  <a:lnTo>
                    <a:pt x="839" y="1676"/>
                  </a:lnTo>
                  <a:lnTo>
                    <a:pt x="1691" y="1676"/>
                  </a:lnTo>
                  <a:lnTo>
                    <a:pt x="2012" y="1676"/>
                  </a:lnTo>
                  <a:lnTo>
                    <a:pt x="2012" y="838"/>
                  </a:lnTo>
                  <a:cubicBezTo>
                    <a:pt x="2012" y="378"/>
                    <a:pt x="1635" y="0"/>
                    <a:pt x="1174" y="0"/>
                  </a:cubicBezTo>
                  <a:lnTo>
                    <a:pt x="658" y="0"/>
                  </a:lnTo>
                  <a:lnTo>
                    <a:pt x="1" y="0"/>
                  </a:lnTo>
                  <a:cubicBezTo>
                    <a:pt x="462" y="0"/>
                    <a:pt x="839" y="378"/>
                    <a:pt x="839" y="8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473;p37">
              <a:extLst>
                <a:ext uri="{FF2B5EF4-FFF2-40B4-BE49-F238E27FC236}">
                  <a16:creationId xmlns:a16="http://schemas.microsoft.com/office/drawing/2014/main" id="{9B375AD9-3B82-4972-91DB-0E14AFE8BC70}"/>
                </a:ext>
              </a:extLst>
            </p:cNvPr>
            <p:cNvSpPr/>
            <p:nvPr/>
          </p:nvSpPr>
          <p:spPr>
            <a:xfrm>
              <a:off x="3995225" y="1868050"/>
              <a:ext cx="247200" cy="73000"/>
            </a:xfrm>
            <a:custGeom>
              <a:avLst/>
              <a:gdLst/>
              <a:ahLst/>
              <a:cxnLst/>
              <a:rect l="l" t="t" r="r" b="b"/>
              <a:pathLst>
                <a:path w="9888" h="2920" extrusionOk="0">
                  <a:moveTo>
                    <a:pt x="5782" y="1300"/>
                  </a:moveTo>
                  <a:lnTo>
                    <a:pt x="8630" y="1300"/>
                  </a:lnTo>
                  <a:lnTo>
                    <a:pt x="9664" y="1300"/>
                  </a:lnTo>
                  <a:cubicBezTo>
                    <a:pt x="9790" y="1300"/>
                    <a:pt x="9887" y="1397"/>
                    <a:pt x="9887" y="1523"/>
                  </a:cubicBezTo>
                  <a:lnTo>
                    <a:pt x="9887" y="2681"/>
                  </a:lnTo>
                  <a:cubicBezTo>
                    <a:pt x="9887" y="2808"/>
                    <a:pt x="9790" y="2919"/>
                    <a:pt x="9664" y="2919"/>
                  </a:cubicBezTo>
                  <a:lnTo>
                    <a:pt x="8031" y="2919"/>
                  </a:lnTo>
                  <a:lnTo>
                    <a:pt x="6383" y="2919"/>
                  </a:lnTo>
                  <a:lnTo>
                    <a:pt x="4469" y="2919"/>
                  </a:lnTo>
                  <a:cubicBezTo>
                    <a:pt x="4246" y="2919"/>
                    <a:pt x="4065" y="2836"/>
                    <a:pt x="3911" y="2696"/>
                  </a:cubicBezTo>
                  <a:lnTo>
                    <a:pt x="2780" y="1620"/>
                  </a:lnTo>
                  <a:lnTo>
                    <a:pt x="810" y="1620"/>
                  </a:lnTo>
                  <a:cubicBezTo>
                    <a:pt x="364" y="1620"/>
                    <a:pt x="0" y="1257"/>
                    <a:pt x="0" y="810"/>
                  </a:cubicBezTo>
                  <a:cubicBezTo>
                    <a:pt x="0" y="363"/>
                    <a:pt x="364" y="0"/>
                    <a:pt x="810" y="0"/>
                  </a:cubicBezTo>
                  <a:lnTo>
                    <a:pt x="3101" y="0"/>
                  </a:lnTo>
                  <a:cubicBezTo>
                    <a:pt x="3324" y="0"/>
                    <a:pt x="3506" y="71"/>
                    <a:pt x="3659" y="224"/>
                  </a:cubicBezTo>
                  <a:lnTo>
                    <a:pt x="4791" y="13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74;p37">
              <a:extLst>
                <a:ext uri="{FF2B5EF4-FFF2-40B4-BE49-F238E27FC236}">
                  <a16:creationId xmlns:a16="http://schemas.microsoft.com/office/drawing/2014/main" id="{1F3A165F-2575-4835-BAEA-A113BEFD5D7E}"/>
                </a:ext>
              </a:extLst>
            </p:cNvPr>
            <p:cNvSpPr/>
            <p:nvPr/>
          </p:nvSpPr>
          <p:spPr>
            <a:xfrm>
              <a:off x="4165250" y="1849200"/>
              <a:ext cx="45750" cy="51350"/>
            </a:xfrm>
            <a:custGeom>
              <a:avLst/>
              <a:gdLst/>
              <a:ahLst/>
              <a:cxnLst/>
              <a:rect l="l" t="t" r="r" b="b"/>
              <a:pathLst>
                <a:path w="1830" h="2054" extrusionOk="0">
                  <a:moveTo>
                    <a:pt x="1" y="71"/>
                  </a:moveTo>
                  <a:cubicBezTo>
                    <a:pt x="587" y="252"/>
                    <a:pt x="1006" y="797"/>
                    <a:pt x="1006" y="1439"/>
                  </a:cubicBezTo>
                  <a:lnTo>
                    <a:pt x="1006" y="2054"/>
                  </a:lnTo>
                  <a:lnTo>
                    <a:pt x="1829" y="2054"/>
                  </a:lnTo>
                  <a:lnTo>
                    <a:pt x="1829" y="1439"/>
                  </a:lnTo>
                  <a:cubicBezTo>
                    <a:pt x="1829" y="643"/>
                    <a:pt x="1187" y="0"/>
                    <a:pt x="405" y="0"/>
                  </a:cubicBezTo>
                  <a:cubicBezTo>
                    <a:pt x="265" y="0"/>
                    <a:pt x="126" y="28"/>
                    <a:pt x="1" y="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75;p37">
              <a:extLst>
                <a:ext uri="{FF2B5EF4-FFF2-40B4-BE49-F238E27FC236}">
                  <a16:creationId xmlns:a16="http://schemas.microsoft.com/office/drawing/2014/main" id="{7B508CF9-7EDB-4EED-97F4-D4EFA4C45914}"/>
                </a:ext>
              </a:extLst>
            </p:cNvPr>
            <p:cNvSpPr/>
            <p:nvPr/>
          </p:nvSpPr>
          <p:spPr>
            <a:xfrm>
              <a:off x="4216225" y="1900525"/>
              <a:ext cx="26200" cy="40525"/>
            </a:xfrm>
            <a:custGeom>
              <a:avLst/>
              <a:gdLst/>
              <a:ahLst/>
              <a:cxnLst/>
              <a:rect l="l" t="t" r="r" b="b"/>
              <a:pathLst>
                <a:path w="1048" h="1621" extrusionOk="0">
                  <a:moveTo>
                    <a:pt x="224" y="224"/>
                  </a:moveTo>
                  <a:lnTo>
                    <a:pt x="224" y="1382"/>
                  </a:lnTo>
                  <a:cubicBezTo>
                    <a:pt x="224" y="1509"/>
                    <a:pt x="126" y="1620"/>
                    <a:pt x="1" y="1620"/>
                  </a:cubicBezTo>
                  <a:lnTo>
                    <a:pt x="824" y="1620"/>
                  </a:lnTo>
                  <a:cubicBezTo>
                    <a:pt x="950" y="1620"/>
                    <a:pt x="1047" y="1509"/>
                    <a:pt x="1047" y="1382"/>
                  </a:cubicBezTo>
                  <a:lnTo>
                    <a:pt x="1047" y="224"/>
                  </a:lnTo>
                  <a:cubicBezTo>
                    <a:pt x="1047" y="98"/>
                    <a:pt x="950" y="1"/>
                    <a:pt x="824" y="1"/>
                  </a:cubicBezTo>
                  <a:lnTo>
                    <a:pt x="1" y="1"/>
                  </a:lnTo>
                  <a:cubicBezTo>
                    <a:pt x="126" y="1"/>
                    <a:pt x="224" y="98"/>
                    <a:pt x="224" y="2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76;p37">
              <a:extLst>
                <a:ext uri="{FF2B5EF4-FFF2-40B4-BE49-F238E27FC236}">
                  <a16:creationId xmlns:a16="http://schemas.microsoft.com/office/drawing/2014/main" id="{C2A819F4-D61C-451F-B2B8-0C8297450060}"/>
                </a:ext>
              </a:extLst>
            </p:cNvPr>
            <p:cNvSpPr/>
            <p:nvPr/>
          </p:nvSpPr>
          <p:spPr>
            <a:xfrm>
              <a:off x="4175375" y="1941025"/>
              <a:ext cx="20625" cy="55525"/>
            </a:xfrm>
            <a:custGeom>
              <a:avLst/>
              <a:gdLst/>
              <a:ahLst/>
              <a:cxnLst/>
              <a:rect l="l" t="t" r="r" b="b"/>
              <a:pathLst>
                <a:path w="825" h="2221" extrusionOk="0">
                  <a:moveTo>
                    <a:pt x="0" y="0"/>
                  </a:moveTo>
                  <a:lnTo>
                    <a:pt x="0" y="2220"/>
                  </a:lnTo>
                  <a:lnTo>
                    <a:pt x="168" y="2220"/>
                  </a:lnTo>
                  <a:lnTo>
                    <a:pt x="825" y="2220"/>
                  </a:lnTo>
                  <a:lnTo>
                    <a:pt x="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77;p37">
              <a:extLst>
                <a:ext uri="{FF2B5EF4-FFF2-40B4-BE49-F238E27FC236}">
                  <a16:creationId xmlns:a16="http://schemas.microsoft.com/office/drawing/2014/main" id="{B30C2437-E017-4B2F-B069-EC38DFAB1EE7}"/>
                </a:ext>
              </a:extLst>
            </p:cNvPr>
            <p:cNvSpPr/>
            <p:nvPr/>
          </p:nvSpPr>
          <p:spPr>
            <a:xfrm>
              <a:off x="4136275" y="2230425"/>
              <a:ext cx="94625" cy="158875"/>
            </a:xfrm>
            <a:custGeom>
              <a:avLst/>
              <a:gdLst/>
              <a:ahLst/>
              <a:cxnLst/>
              <a:rect l="l" t="t" r="r" b="b"/>
              <a:pathLst>
                <a:path w="3785" h="6355" extrusionOk="0">
                  <a:moveTo>
                    <a:pt x="2193" y="3603"/>
                  </a:moveTo>
                  <a:cubicBezTo>
                    <a:pt x="2193" y="5042"/>
                    <a:pt x="1104" y="5768"/>
                    <a:pt x="0" y="5768"/>
                  </a:cubicBezTo>
                  <a:cubicBezTo>
                    <a:pt x="419" y="6159"/>
                    <a:pt x="992" y="6355"/>
                    <a:pt x="1564" y="6355"/>
                  </a:cubicBezTo>
                  <a:cubicBezTo>
                    <a:pt x="2668" y="6355"/>
                    <a:pt x="3785" y="5628"/>
                    <a:pt x="3785" y="4190"/>
                  </a:cubicBezTo>
                  <a:cubicBezTo>
                    <a:pt x="3785" y="3072"/>
                    <a:pt x="2346" y="1117"/>
                    <a:pt x="1746" y="224"/>
                  </a:cubicBezTo>
                  <a:cubicBezTo>
                    <a:pt x="1607" y="0"/>
                    <a:pt x="1523" y="0"/>
                    <a:pt x="1383" y="224"/>
                  </a:cubicBezTo>
                  <a:cubicBezTo>
                    <a:pt x="1271" y="391"/>
                    <a:pt x="1132" y="601"/>
                    <a:pt x="964" y="838"/>
                  </a:cubicBezTo>
                  <a:cubicBezTo>
                    <a:pt x="1564" y="1760"/>
                    <a:pt x="2193" y="2864"/>
                    <a:pt x="2193" y="36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78;p37">
              <a:extLst>
                <a:ext uri="{FF2B5EF4-FFF2-40B4-BE49-F238E27FC236}">
                  <a16:creationId xmlns:a16="http://schemas.microsoft.com/office/drawing/2014/main" id="{C0E53862-51CB-4BDE-A8B0-46D2E67AF2AF}"/>
                </a:ext>
              </a:extLst>
            </p:cNvPr>
            <p:cNvSpPr/>
            <p:nvPr/>
          </p:nvSpPr>
          <p:spPr>
            <a:xfrm>
              <a:off x="3897850" y="2194475"/>
              <a:ext cx="106150" cy="41225"/>
            </a:xfrm>
            <a:custGeom>
              <a:avLst/>
              <a:gdLst/>
              <a:ahLst/>
              <a:cxnLst/>
              <a:rect l="l" t="t" r="r" b="b"/>
              <a:pathLst>
                <a:path w="4246" h="1649" extrusionOk="0">
                  <a:moveTo>
                    <a:pt x="978" y="1"/>
                  </a:moveTo>
                  <a:lnTo>
                    <a:pt x="3268" y="1"/>
                  </a:lnTo>
                  <a:lnTo>
                    <a:pt x="3435" y="1"/>
                  </a:lnTo>
                  <a:cubicBezTo>
                    <a:pt x="3882" y="1"/>
                    <a:pt x="4245" y="377"/>
                    <a:pt x="4245" y="824"/>
                  </a:cubicBezTo>
                  <a:cubicBezTo>
                    <a:pt x="4245" y="1271"/>
                    <a:pt x="3882" y="1648"/>
                    <a:pt x="3435" y="1648"/>
                  </a:cubicBezTo>
                  <a:lnTo>
                    <a:pt x="3268" y="1648"/>
                  </a:lnTo>
                  <a:lnTo>
                    <a:pt x="978" y="1648"/>
                  </a:lnTo>
                  <a:lnTo>
                    <a:pt x="810" y="1648"/>
                  </a:lnTo>
                  <a:cubicBezTo>
                    <a:pt x="363" y="1648"/>
                    <a:pt x="13" y="1285"/>
                    <a:pt x="0" y="852"/>
                  </a:cubicBezTo>
                  <a:lnTo>
                    <a:pt x="0" y="796"/>
                  </a:lnTo>
                  <a:cubicBezTo>
                    <a:pt x="13" y="364"/>
                    <a:pt x="363"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79;p37">
              <a:extLst>
                <a:ext uri="{FF2B5EF4-FFF2-40B4-BE49-F238E27FC236}">
                  <a16:creationId xmlns:a16="http://schemas.microsoft.com/office/drawing/2014/main" id="{318C0222-2D02-43AB-ABB6-335EE7B6DEC9}"/>
                </a:ext>
              </a:extLst>
            </p:cNvPr>
            <p:cNvSpPr/>
            <p:nvPr/>
          </p:nvSpPr>
          <p:spPr>
            <a:xfrm>
              <a:off x="3955100" y="2194475"/>
              <a:ext cx="48900" cy="41225"/>
            </a:xfrm>
            <a:custGeom>
              <a:avLst/>
              <a:gdLst/>
              <a:ahLst/>
              <a:cxnLst/>
              <a:rect l="l" t="t" r="r" b="b"/>
              <a:pathLst>
                <a:path w="1956" h="1649" extrusionOk="0">
                  <a:moveTo>
                    <a:pt x="559" y="224"/>
                  </a:moveTo>
                  <a:cubicBezTo>
                    <a:pt x="712" y="377"/>
                    <a:pt x="810" y="587"/>
                    <a:pt x="810" y="824"/>
                  </a:cubicBezTo>
                  <a:cubicBezTo>
                    <a:pt x="810" y="1271"/>
                    <a:pt x="447" y="1648"/>
                    <a:pt x="0" y="1648"/>
                  </a:cubicBezTo>
                  <a:lnTo>
                    <a:pt x="978" y="1648"/>
                  </a:lnTo>
                  <a:lnTo>
                    <a:pt x="1145" y="1648"/>
                  </a:lnTo>
                  <a:cubicBezTo>
                    <a:pt x="1592" y="1648"/>
                    <a:pt x="1955" y="1271"/>
                    <a:pt x="1955" y="824"/>
                  </a:cubicBezTo>
                  <a:cubicBezTo>
                    <a:pt x="1955" y="377"/>
                    <a:pt x="1592" y="1"/>
                    <a:pt x="1145" y="1"/>
                  </a:cubicBezTo>
                  <a:lnTo>
                    <a:pt x="978" y="1"/>
                  </a:lnTo>
                  <a:lnTo>
                    <a:pt x="0" y="1"/>
                  </a:lnTo>
                  <a:cubicBezTo>
                    <a:pt x="209" y="1"/>
                    <a:pt x="405" y="98"/>
                    <a:pt x="559" y="2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80;p37">
              <a:extLst>
                <a:ext uri="{FF2B5EF4-FFF2-40B4-BE49-F238E27FC236}">
                  <a16:creationId xmlns:a16="http://schemas.microsoft.com/office/drawing/2014/main" id="{6BEFC872-ED4D-4679-B3BA-91E939CB26EA}"/>
                </a:ext>
              </a:extLst>
            </p:cNvPr>
            <p:cNvSpPr/>
            <p:nvPr/>
          </p:nvSpPr>
          <p:spPr>
            <a:xfrm>
              <a:off x="4346800" y="1987450"/>
              <a:ext cx="106475" cy="40875"/>
            </a:xfrm>
            <a:custGeom>
              <a:avLst/>
              <a:gdLst/>
              <a:ahLst/>
              <a:cxnLst/>
              <a:rect l="l" t="t" r="r" b="b"/>
              <a:pathLst>
                <a:path w="4259" h="1635" extrusionOk="0">
                  <a:moveTo>
                    <a:pt x="978" y="0"/>
                  </a:moveTo>
                  <a:lnTo>
                    <a:pt x="3281" y="0"/>
                  </a:lnTo>
                  <a:lnTo>
                    <a:pt x="3435" y="0"/>
                  </a:lnTo>
                  <a:cubicBezTo>
                    <a:pt x="3896" y="0"/>
                    <a:pt x="4259" y="378"/>
                    <a:pt x="4259" y="825"/>
                  </a:cubicBezTo>
                  <a:cubicBezTo>
                    <a:pt x="4259" y="1271"/>
                    <a:pt x="3896" y="1634"/>
                    <a:pt x="3435" y="1634"/>
                  </a:cubicBezTo>
                  <a:lnTo>
                    <a:pt x="3281" y="1634"/>
                  </a:lnTo>
                  <a:lnTo>
                    <a:pt x="978" y="1634"/>
                  </a:lnTo>
                  <a:lnTo>
                    <a:pt x="824" y="1634"/>
                  </a:lnTo>
                  <a:cubicBezTo>
                    <a:pt x="377" y="1634"/>
                    <a:pt x="0" y="1271"/>
                    <a:pt x="0" y="825"/>
                  </a:cubicBezTo>
                  <a:cubicBezTo>
                    <a:pt x="0" y="378"/>
                    <a:pt x="377" y="0"/>
                    <a:pt x="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481;p37">
              <a:extLst>
                <a:ext uri="{FF2B5EF4-FFF2-40B4-BE49-F238E27FC236}">
                  <a16:creationId xmlns:a16="http://schemas.microsoft.com/office/drawing/2014/main" id="{FEC23D49-6679-4D80-937C-B45EEDF81D34}"/>
                </a:ext>
              </a:extLst>
            </p:cNvPr>
            <p:cNvSpPr/>
            <p:nvPr/>
          </p:nvSpPr>
          <p:spPr>
            <a:xfrm>
              <a:off x="4346800" y="1875725"/>
              <a:ext cx="106475" cy="40875"/>
            </a:xfrm>
            <a:custGeom>
              <a:avLst/>
              <a:gdLst/>
              <a:ahLst/>
              <a:cxnLst/>
              <a:rect l="l" t="t" r="r" b="b"/>
              <a:pathLst>
                <a:path w="4259" h="1635" extrusionOk="0">
                  <a:moveTo>
                    <a:pt x="978" y="1"/>
                  </a:moveTo>
                  <a:lnTo>
                    <a:pt x="3281" y="1"/>
                  </a:lnTo>
                  <a:lnTo>
                    <a:pt x="3435" y="1"/>
                  </a:lnTo>
                  <a:cubicBezTo>
                    <a:pt x="3896" y="1"/>
                    <a:pt x="4259" y="364"/>
                    <a:pt x="4259" y="825"/>
                  </a:cubicBezTo>
                  <a:cubicBezTo>
                    <a:pt x="4259" y="1272"/>
                    <a:pt x="3896" y="1635"/>
                    <a:pt x="3435" y="1635"/>
                  </a:cubicBezTo>
                  <a:lnTo>
                    <a:pt x="3281" y="1635"/>
                  </a:lnTo>
                  <a:lnTo>
                    <a:pt x="978" y="1635"/>
                  </a:lnTo>
                  <a:lnTo>
                    <a:pt x="824" y="1635"/>
                  </a:lnTo>
                  <a:cubicBezTo>
                    <a:pt x="377" y="1635"/>
                    <a:pt x="0" y="1272"/>
                    <a:pt x="0" y="825"/>
                  </a:cubicBezTo>
                  <a:cubicBezTo>
                    <a:pt x="0" y="364"/>
                    <a:pt x="377" y="1"/>
                    <a:pt x="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482;p37">
              <a:extLst>
                <a:ext uri="{FF2B5EF4-FFF2-40B4-BE49-F238E27FC236}">
                  <a16:creationId xmlns:a16="http://schemas.microsoft.com/office/drawing/2014/main" id="{70268E74-5ED5-480A-A6C9-2818FB2E54A5}"/>
                </a:ext>
              </a:extLst>
            </p:cNvPr>
            <p:cNvSpPr/>
            <p:nvPr/>
          </p:nvSpPr>
          <p:spPr>
            <a:xfrm>
              <a:off x="4407875" y="1875725"/>
              <a:ext cx="45400" cy="40875"/>
            </a:xfrm>
            <a:custGeom>
              <a:avLst/>
              <a:gdLst/>
              <a:ahLst/>
              <a:cxnLst/>
              <a:rect l="l" t="t" r="r" b="b"/>
              <a:pathLst>
                <a:path w="1816" h="1635" extrusionOk="0">
                  <a:moveTo>
                    <a:pt x="0" y="1"/>
                  </a:moveTo>
                  <a:cubicBezTo>
                    <a:pt x="462" y="1"/>
                    <a:pt x="825" y="364"/>
                    <a:pt x="825" y="825"/>
                  </a:cubicBezTo>
                  <a:cubicBezTo>
                    <a:pt x="825" y="1272"/>
                    <a:pt x="462" y="1635"/>
                    <a:pt x="0" y="1635"/>
                  </a:cubicBezTo>
                  <a:lnTo>
                    <a:pt x="838" y="1635"/>
                  </a:lnTo>
                  <a:lnTo>
                    <a:pt x="992" y="1635"/>
                  </a:lnTo>
                  <a:cubicBezTo>
                    <a:pt x="1439" y="1635"/>
                    <a:pt x="1802" y="1285"/>
                    <a:pt x="1816" y="838"/>
                  </a:cubicBezTo>
                  <a:lnTo>
                    <a:pt x="1816" y="797"/>
                  </a:lnTo>
                  <a:cubicBezTo>
                    <a:pt x="1802" y="350"/>
                    <a:pt x="1439" y="1"/>
                    <a:pt x="992" y="1"/>
                  </a:cubicBezTo>
                  <a:lnTo>
                    <a:pt x="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483;p37">
              <a:extLst>
                <a:ext uri="{FF2B5EF4-FFF2-40B4-BE49-F238E27FC236}">
                  <a16:creationId xmlns:a16="http://schemas.microsoft.com/office/drawing/2014/main" id="{EC8F0021-38AA-4741-9911-FD7B58273B58}"/>
                </a:ext>
              </a:extLst>
            </p:cNvPr>
            <p:cNvSpPr/>
            <p:nvPr/>
          </p:nvSpPr>
          <p:spPr>
            <a:xfrm>
              <a:off x="4407875" y="1987450"/>
              <a:ext cx="45400" cy="40875"/>
            </a:xfrm>
            <a:custGeom>
              <a:avLst/>
              <a:gdLst/>
              <a:ahLst/>
              <a:cxnLst/>
              <a:rect l="l" t="t" r="r" b="b"/>
              <a:pathLst>
                <a:path w="1816" h="1635" extrusionOk="0">
                  <a:moveTo>
                    <a:pt x="825" y="825"/>
                  </a:moveTo>
                  <a:cubicBezTo>
                    <a:pt x="825" y="1271"/>
                    <a:pt x="462" y="1634"/>
                    <a:pt x="0" y="1634"/>
                  </a:cubicBezTo>
                  <a:lnTo>
                    <a:pt x="838" y="1634"/>
                  </a:lnTo>
                  <a:lnTo>
                    <a:pt x="992" y="1634"/>
                  </a:lnTo>
                  <a:cubicBezTo>
                    <a:pt x="1439" y="1634"/>
                    <a:pt x="1802" y="1285"/>
                    <a:pt x="1816" y="838"/>
                  </a:cubicBezTo>
                  <a:lnTo>
                    <a:pt x="1816" y="797"/>
                  </a:lnTo>
                  <a:cubicBezTo>
                    <a:pt x="1802" y="363"/>
                    <a:pt x="1439" y="0"/>
                    <a:pt x="992" y="0"/>
                  </a:cubicBezTo>
                  <a:lnTo>
                    <a:pt x="838" y="0"/>
                  </a:lnTo>
                  <a:lnTo>
                    <a:pt x="0" y="0"/>
                  </a:lnTo>
                  <a:cubicBezTo>
                    <a:pt x="462" y="0"/>
                    <a:pt x="825" y="378"/>
                    <a:pt x="825" y="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484;p37">
              <a:extLst>
                <a:ext uri="{FF2B5EF4-FFF2-40B4-BE49-F238E27FC236}">
                  <a16:creationId xmlns:a16="http://schemas.microsoft.com/office/drawing/2014/main" id="{887DDC29-9497-42B0-AC8A-28062EDECA07}"/>
                </a:ext>
              </a:extLst>
            </p:cNvPr>
            <p:cNvSpPr/>
            <p:nvPr/>
          </p:nvSpPr>
          <p:spPr>
            <a:xfrm>
              <a:off x="4296525" y="2058325"/>
              <a:ext cx="41225" cy="106475"/>
            </a:xfrm>
            <a:custGeom>
              <a:avLst/>
              <a:gdLst/>
              <a:ahLst/>
              <a:cxnLst/>
              <a:rect l="l" t="t" r="r" b="b"/>
              <a:pathLst>
                <a:path w="1649" h="4259" extrusionOk="0">
                  <a:moveTo>
                    <a:pt x="0" y="824"/>
                  </a:moveTo>
                  <a:cubicBezTo>
                    <a:pt x="0" y="363"/>
                    <a:pt x="377" y="0"/>
                    <a:pt x="824" y="0"/>
                  </a:cubicBezTo>
                  <a:cubicBezTo>
                    <a:pt x="1271" y="0"/>
                    <a:pt x="1648" y="363"/>
                    <a:pt x="1648" y="824"/>
                  </a:cubicBezTo>
                  <a:lnTo>
                    <a:pt x="1648" y="978"/>
                  </a:lnTo>
                  <a:lnTo>
                    <a:pt x="1648" y="3268"/>
                  </a:lnTo>
                  <a:lnTo>
                    <a:pt x="1648" y="3436"/>
                  </a:lnTo>
                  <a:cubicBezTo>
                    <a:pt x="1648" y="3883"/>
                    <a:pt x="1271" y="4259"/>
                    <a:pt x="824" y="4259"/>
                  </a:cubicBezTo>
                  <a:cubicBezTo>
                    <a:pt x="377" y="4259"/>
                    <a:pt x="0" y="3883"/>
                    <a:pt x="0" y="3436"/>
                  </a:cubicBezTo>
                  <a:lnTo>
                    <a:pt x="0" y="3281"/>
                  </a:lnTo>
                  <a:lnTo>
                    <a:pt x="0" y="9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485;p37">
              <a:extLst>
                <a:ext uri="{FF2B5EF4-FFF2-40B4-BE49-F238E27FC236}">
                  <a16:creationId xmlns:a16="http://schemas.microsoft.com/office/drawing/2014/main" id="{72059A4E-6D98-4B10-A1B1-934A178B211E}"/>
                </a:ext>
              </a:extLst>
            </p:cNvPr>
            <p:cNvSpPr/>
            <p:nvPr/>
          </p:nvSpPr>
          <p:spPr>
            <a:xfrm>
              <a:off x="4296525" y="2119775"/>
              <a:ext cx="41225" cy="45025"/>
            </a:xfrm>
            <a:custGeom>
              <a:avLst/>
              <a:gdLst/>
              <a:ahLst/>
              <a:cxnLst/>
              <a:rect l="l" t="t" r="r" b="b"/>
              <a:pathLst>
                <a:path w="1649" h="1801" extrusionOk="0">
                  <a:moveTo>
                    <a:pt x="0" y="978"/>
                  </a:moveTo>
                  <a:cubicBezTo>
                    <a:pt x="0" y="1425"/>
                    <a:pt x="377" y="1801"/>
                    <a:pt x="824" y="1801"/>
                  </a:cubicBezTo>
                  <a:cubicBezTo>
                    <a:pt x="1271" y="1801"/>
                    <a:pt x="1648" y="1425"/>
                    <a:pt x="1648" y="978"/>
                  </a:cubicBezTo>
                  <a:lnTo>
                    <a:pt x="1648" y="810"/>
                  </a:lnTo>
                  <a:lnTo>
                    <a:pt x="1648" y="656"/>
                  </a:lnTo>
                  <a:lnTo>
                    <a:pt x="1648" y="0"/>
                  </a:lnTo>
                  <a:cubicBezTo>
                    <a:pt x="1648" y="460"/>
                    <a:pt x="1271" y="823"/>
                    <a:pt x="824" y="823"/>
                  </a:cubicBezTo>
                  <a:cubicBezTo>
                    <a:pt x="377" y="823"/>
                    <a:pt x="0" y="460"/>
                    <a:pt x="0" y="0"/>
                  </a:cubicBezTo>
                  <a:lnTo>
                    <a:pt x="0" y="82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486;p37">
              <a:extLst>
                <a:ext uri="{FF2B5EF4-FFF2-40B4-BE49-F238E27FC236}">
                  <a16:creationId xmlns:a16="http://schemas.microsoft.com/office/drawing/2014/main" id="{F611D1D8-4A08-40C1-90C2-D19F33CDF8D6}"/>
                </a:ext>
              </a:extLst>
            </p:cNvPr>
            <p:cNvSpPr/>
            <p:nvPr/>
          </p:nvSpPr>
          <p:spPr>
            <a:xfrm>
              <a:off x="4115325" y="2038400"/>
              <a:ext cx="78925" cy="66725"/>
            </a:xfrm>
            <a:custGeom>
              <a:avLst/>
              <a:gdLst/>
              <a:ahLst/>
              <a:cxnLst/>
              <a:rect l="l" t="t" r="r" b="b"/>
              <a:pathLst>
                <a:path w="3157" h="2669" extrusionOk="0">
                  <a:moveTo>
                    <a:pt x="1983" y="1"/>
                  </a:moveTo>
                  <a:lnTo>
                    <a:pt x="866" y="1496"/>
                  </a:lnTo>
                  <a:lnTo>
                    <a:pt x="280" y="1677"/>
                  </a:lnTo>
                  <a:cubicBezTo>
                    <a:pt x="112" y="1719"/>
                    <a:pt x="0" y="1915"/>
                    <a:pt x="56" y="2096"/>
                  </a:cubicBezTo>
                  <a:cubicBezTo>
                    <a:pt x="99" y="2235"/>
                    <a:pt x="238" y="2334"/>
                    <a:pt x="378" y="2334"/>
                  </a:cubicBezTo>
                  <a:cubicBezTo>
                    <a:pt x="419" y="2334"/>
                    <a:pt x="447" y="2319"/>
                    <a:pt x="475" y="2306"/>
                  </a:cubicBezTo>
                  <a:lnTo>
                    <a:pt x="1076" y="2123"/>
                  </a:lnTo>
                  <a:cubicBezTo>
                    <a:pt x="1244" y="2082"/>
                    <a:pt x="1299" y="2026"/>
                    <a:pt x="1397" y="1900"/>
                  </a:cubicBezTo>
                  <a:lnTo>
                    <a:pt x="1620" y="1607"/>
                  </a:lnTo>
                  <a:lnTo>
                    <a:pt x="2542" y="2570"/>
                  </a:lnTo>
                  <a:cubicBezTo>
                    <a:pt x="2612" y="2641"/>
                    <a:pt x="2696" y="2669"/>
                    <a:pt x="2780" y="2669"/>
                  </a:cubicBezTo>
                  <a:cubicBezTo>
                    <a:pt x="2863" y="2669"/>
                    <a:pt x="2947" y="2641"/>
                    <a:pt x="3017" y="2585"/>
                  </a:cubicBezTo>
                  <a:cubicBezTo>
                    <a:pt x="3156" y="2445"/>
                    <a:pt x="3156" y="2235"/>
                    <a:pt x="3031" y="2110"/>
                  </a:cubicBezTo>
                  <a:lnTo>
                    <a:pt x="2026" y="1062"/>
                  </a:lnTo>
                  <a:lnTo>
                    <a:pt x="2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TextBox 152">
            <a:extLst>
              <a:ext uri="{FF2B5EF4-FFF2-40B4-BE49-F238E27FC236}">
                <a16:creationId xmlns:a16="http://schemas.microsoft.com/office/drawing/2014/main" id="{AB6E07F2-B472-46FB-ADF1-B4A1ACDAF7A4}"/>
              </a:ext>
            </a:extLst>
          </p:cNvPr>
          <p:cNvSpPr txBox="1"/>
          <p:nvPr/>
        </p:nvSpPr>
        <p:spPr>
          <a:xfrm>
            <a:off x="8718856" y="3040651"/>
            <a:ext cx="2707976" cy="1600438"/>
          </a:xfrm>
          <a:prstGeom prst="rect">
            <a:avLst/>
          </a:prstGeom>
          <a:noFill/>
        </p:spPr>
        <p:txBody>
          <a:bodyPr wrap="square">
            <a:spAutoFit/>
          </a:bodyPr>
          <a:lstStyle/>
          <a:p>
            <a:pPr algn="ctr"/>
            <a:r>
              <a:rPr lang="en-US" sz="1400" b="0" i="0" dirty="0">
                <a:solidFill>
                  <a:srgbClr val="242424"/>
                </a:solidFill>
                <a:effectLst/>
                <a:latin typeface="Times New Roman" panose="02020603050405020304" pitchFamily="18" charset="0"/>
                <a:cs typeface="Times New Roman" panose="02020603050405020304" pitchFamily="18" charset="0"/>
              </a:rPr>
              <a:t>Tank vessels are classified by the trade in which they routinely operate over a period of time. Tankers tend to remain in </a:t>
            </a:r>
            <a:r>
              <a:rPr lang="en-US" sz="1400" dirty="0">
                <a:solidFill>
                  <a:srgbClr val="242424"/>
                </a:solidFill>
                <a:latin typeface="Times New Roman" panose="02020603050405020304" pitchFamily="18" charset="0"/>
                <a:cs typeface="Times New Roman" panose="02020603050405020304" pitchFamily="18" charset="0"/>
              </a:rPr>
              <a:t>market</a:t>
            </a:r>
            <a:r>
              <a:rPr lang="en-US" sz="1400" b="0" i="0" dirty="0">
                <a:solidFill>
                  <a:srgbClr val="242424"/>
                </a:solidFill>
                <a:effectLst/>
                <a:latin typeface="Times New Roman" panose="02020603050405020304" pitchFamily="18" charset="0"/>
                <a:cs typeface="Times New Roman" panose="02020603050405020304" pitchFamily="18" charset="0"/>
              </a:rPr>
              <a:t> even though the process to change a vessel's trade involves extensive work.</a:t>
            </a:r>
            <a:endParaRPr lang="en-US" sz="1400" dirty="0">
              <a:latin typeface="Times New Roman" panose="02020603050405020304" pitchFamily="18" charset="0"/>
              <a:ea typeface="Roboto"/>
              <a:cs typeface="Times New Roman" panose="02020603050405020304" pitchFamily="18" charset="0"/>
              <a:sym typeface="Roboto"/>
            </a:endParaRPr>
          </a:p>
        </p:txBody>
      </p:sp>
      <p:sp>
        <p:nvSpPr>
          <p:cNvPr id="155" name="TextBox 154">
            <a:extLst>
              <a:ext uri="{FF2B5EF4-FFF2-40B4-BE49-F238E27FC236}">
                <a16:creationId xmlns:a16="http://schemas.microsoft.com/office/drawing/2014/main" id="{7BB812FE-E495-416B-984E-01EAF52E4C0D}"/>
              </a:ext>
            </a:extLst>
          </p:cNvPr>
          <p:cNvSpPr txBox="1"/>
          <p:nvPr/>
        </p:nvSpPr>
        <p:spPr>
          <a:xfrm>
            <a:off x="4953718" y="4405001"/>
            <a:ext cx="2704681" cy="1384995"/>
          </a:xfrm>
          <a:prstGeom prst="rect">
            <a:avLst/>
          </a:prstGeom>
          <a:noFill/>
        </p:spPr>
        <p:txBody>
          <a:bodyPr wrap="square">
            <a:spAutoFit/>
          </a:bodyPr>
          <a:lstStyle/>
          <a:p>
            <a:r>
              <a:rPr lang="en-US" sz="1400" b="0" i="0" dirty="0">
                <a:solidFill>
                  <a:srgbClr val="242424"/>
                </a:solidFill>
                <a:effectLst/>
                <a:latin typeface="Times New Roman" panose="02020603050405020304" pitchFamily="18" charset="0"/>
                <a:cs typeface="Times New Roman" panose="02020603050405020304" pitchFamily="18" charset="0"/>
              </a:rPr>
              <a:t>Due to scientific advancements, natural gas can be turned to liquid at extremely low temperatures and transported as liquefied natural gas (LNG). LNG tankers are designed with double hulls.</a:t>
            </a:r>
            <a:endParaRPr lang="en-US" sz="14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BEEC284A-B1CF-4937-84EA-7F41CF5941C3}"/>
              </a:ext>
            </a:extLst>
          </p:cNvPr>
          <p:cNvSpPr txBox="1"/>
          <p:nvPr/>
        </p:nvSpPr>
        <p:spPr>
          <a:xfrm>
            <a:off x="836078" y="2881619"/>
            <a:ext cx="3073951" cy="1600438"/>
          </a:xfrm>
          <a:prstGeom prst="rect">
            <a:avLst/>
          </a:prstGeom>
          <a:noFill/>
        </p:spPr>
        <p:txBody>
          <a:bodyPr wrap="square">
            <a:spAutoFit/>
          </a:bodyPr>
          <a:lstStyle/>
          <a:p>
            <a:r>
              <a:rPr lang="en-US" sz="1400" b="0" i="0" dirty="0">
                <a:solidFill>
                  <a:srgbClr val="242424"/>
                </a:solidFill>
                <a:effectLst/>
                <a:latin typeface="Times New Roman" panose="02020603050405020304" pitchFamily="18" charset="0"/>
                <a:cs typeface="Times New Roman" panose="02020603050405020304" pitchFamily="18" charset="0"/>
              </a:rPr>
              <a:t>Pipelines play a very critical role in the transportation process because most of the oil moves through pipelines for at least part of the route. After the crude oil is separated from natural gas, pipelines transport the oil to another carrier or directly to a refinery.</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to manage the damage from oil spills">
            <a:extLst>
              <a:ext uri="{FF2B5EF4-FFF2-40B4-BE49-F238E27FC236}">
                <a16:creationId xmlns:a16="http://schemas.microsoft.com/office/drawing/2014/main" id="{954A57E0-7647-4E21-92EE-1B9039E40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328" y="4044480"/>
            <a:ext cx="3998259" cy="28135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range County Oil Spill. Everything We Know So Far | LAist">
            <a:extLst>
              <a:ext uri="{FF2B5EF4-FFF2-40B4-BE49-F238E27FC236}">
                <a16:creationId xmlns:a16="http://schemas.microsoft.com/office/drawing/2014/main" id="{53649CB6-6EA6-4D28-A973-D9EE5523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011270"/>
            <a:ext cx="4150824" cy="184672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Monitoring oil spills off the Portuguese coast | CMEMS">
            <a:extLst>
              <a:ext uri="{FF2B5EF4-FFF2-40B4-BE49-F238E27FC236}">
                <a16:creationId xmlns:a16="http://schemas.microsoft.com/office/drawing/2014/main" id="{A8AA6C38-B7B3-45D3-89AA-368DD8D4D7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Monitoring oil spills off the Portuguese coast | CMEMS">
            <a:extLst>
              <a:ext uri="{FF2B5EF4-FFF2-40B4-BE49-F238E27FC236}">
                <a16:creationId xmlns:a16="http://schemas.microsoft.com/office/drawing/2014/main" id="{52E94779-EC4A-4735-887C-5D5FFEF0C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892517"/>
            <a:ext cx="3218329" cy="23039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il spill first responders: how tiny algae cultivate oil-degrading bacteria  – oceanbites">
            <a:extLst>
              <a:ext uri="{FF2B5EF4-FFF2-40B4-BE49-F238E27FC236}">
                <a16:creationId xmlns:a16="http://schemas.microsoft.com/office/drawing/2014/main" id="{44513804-47B6-4049-860B-06C02DE3E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328" y="0"/>
            <a:ext cx="3998259" cy="40837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is Is What a 90,000-Gallon Oil Spill Looks Like - Greenpeace USA">
            <a:extLst>
              <a:ext uri="{FF2B5EF4-FFF2-40B4-BE49-F238E27FC236}">
                <a16:creationId xmlns:a16="http://schemas.microsoft.com/office/drawing/2014/main" id="{24751EC1-A7D9-4A02-851D-00085ECCB3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590"/>
          <a:stretch/>
        </p:blipFill>
        <p:spPr bwMode="auto">
          <a:xfrm>
            <a:off x="1" y="0"/>
            <a:ext cx="4285128" cy="2892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2D3561-5F5B-4D8C-9188-F3795AA812F0}"/>
              </a:ext>
            </a:extLst>
          </p:cNvPr>
          <p:cNvSpPr txBox="1"/>
          <p:nvPr/>
        </p:nvSpPr>
        <p:spPr>
          <a:xfrm>
            <a:off x="7606477" y="104386"/>
            <a:ext cx="4585523" cy="769441"/>
          </a:xfrm>
          <a:prstGeom prst="rect">
            <a:avLst/>
          </a:prstGeom>
          <a:noFill/>
        </p:spPr>
        <p:txBody>
          <a:bodyPr wrap="square" rtlCol="0">
            <a:spAutoFit/>
          </a:bodyPr>
          <a:lstStyle/>
          <a:p>
            <a:r>
              <a:rPr lang="en-US" sz="4400" dirty="0">
                <a:latin typeface="Copperplate Gothic Bold" panose="020E0705020206020404" pitchFamily="34" charset="0"/>
              </a:rPr>
              <a:t>OILL SPILLS</a:t>
            </a:r>
          </a:p>
        </p:txBody>
      </p:sp>
      <p:sp>
        <p:nvSpPr>
          <p:cNvPr id="4" name="TextBox 3">
            <a:extLst>
              <a:ext uri="{FF2B5EF4-FFF2-40B4-BE49-F238E27FC236}">
                <a16:creationId xmlns:a16="http://schemas.microsoft.com/office/drawing/2014/main" id="{2C70154E-58CE-4B67-B360-520D59D8CE0E}"/>
              </a:ext>
            </a:extLst>
          </p:cNvPr>
          <p:cNvSpPr txBox="1"/>
          <p:nvPr/>
        </p:nvSpPr>
        <p:spPr>
          <a:xfrm>
            <a:off x="7369152" y="1088410"/>
            <a:ext cx="4585523" cy="4985980"/>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Oil spills can be caused by human error, natural disasters, technical failures or deliberate releases.</a:t>
            </a:r>
          </a:p>
          <a:p>
            <a:pPr marL="285750" indent="-285750" algn="just">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is estimated that 30-50% of all oil spills are directly or indirectly caused by human error, with approximately 20-40% of oil spills being attributed to equipment failure or malfunction.</a:t>
            </a:r>
          </a:p>
          <a:p>
            <a:pPr marL="285750" indent="-285750" algn="just">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12,000 – 15,000 oil spills are Reported annually in the US.</a:t>
            </a:r>
          </a:p>
          <a:p>
            <a:pPr marL="285750" indent="-285750" algn="just">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25 Gallons of oil can spread a visible sheen over an area of one square mile.</a:t>
            </a:r>
          </a:p>
          <a:p>
            <a:pPr algn="just"/>
            <a:endParaRPr lang="en-US" dirty="0"/>
          </a:p>
        </p:txBody>
      </p:sp>
    </p:spTree>
    <p:extLst>
      <p:ext uri="{BB962C8B-B14F-4D97-AF65-F5344CB8AC3E}">
        <p14:creationId xmlns:p14="http://schemas.microsoft.com/office/powerpoint/2010/main" val="39774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5731-7F1C-4356-95A3-AFEA8A56C396}"/>
              </a:ext>
            </a:extLst>
          </p:cNvPr>
          <p:cNvSpPr>
            <a:spLocks noGrp="1"/>
          </p:cNvSpPr>
          <p:nvPr>
            <p:ph type="title"/>
          </p:nvPr>
        </p:nvSpPr>
        <p:spPr>
          <a:xfrm>
            <a:off x="671040" y="128408"/>
            <a:ext cx="10237913" cy="1165168"/>
          </a:xfrm>
        </p:spPr>
        <p:txBody>
          <a:bodyPr>
            <a:noAutofit/>
          </a:bodyPr>
          <a:lstStyle/>
          <a:p>
            <a:pPr algn="ctr"/>
            <a:r>
              <a:rPr lang="en-US" dirty="0">
                <a:latin typeface="Copperplate Gothic Bold" panose="020E0705020206020404" pitchFamily="34" charset="0"/>
              </a:rPr>
              <a:t>CLEANING UP OF OIL SPILLS?</a:t>
            </a:r>
            <a:br>
              <a:rPr lang="en-US" dirty="0"/>
            </a:br>
            <a:r>
              <a:rPr lang="en-US" dirty="0">
                <a:solidFill>
                  <a:srgbClr val="FFFFFF"/>
                </a:solidFill>
              </a:rPr>
              <a:t> </a:t>
            </a:r>
          </a:p>
        </p:txBody>
      </p:sp>
      <p:pic>
        <p:nvPicPr>
          <p:cNvPr id="7" name="Picture 6">
            <a:extLst>
              <a:ext uri="{FF2B5EF4-FFF2-40B4-BE49-F238E27FC236}">
                <a16:creationId xmlns:a16="http://schemas.microsoft.com/office/drawing/2014/main" id="{AEFDB85C-0D1E-421C-AD1B-61214B5D4B21}"/>
              </a:ext>
            </a:extLst>
          </p:cNvPr>
          <p:cNvPicPr>
            <a:picLocks noChangeAspect="1"/>
          </p:cNvPicPr>
          <p:nvPr/>
        </p:nvPicPr>
        <p:blipFill>
          <a:blip r:embed="rId3"/>
          <a:stretch>
            <a:fillRect/>
          </a:stretch>
        </p:blipFill>
        <p:spPr>
          <a:xfrm>
            <a:off x="0" y="3666308"/>
            <a:ext cx="2516777" cy="2579535"/>
          </a:xfrm>
          <a:prstGeom prst="rect">
            <a:avLst/>
          </a:prstGeom>
        </p:spPr>
      </p:pic>
      <p:pic>
        <p:nvPicPr>
          <p:cNvPr id="4" name="Picture 3">
            <a:extLst>
              <a:ext uri="{FF2B5EF4-FFF2-40B4-BE49-F238E27FC236}">
                <a16:creationId xmlns:a16="http://schemas.microsoft.com/office/drawing/2014/main" id="{E3A0E54D-9199-4E24-83AD-D1C73FDBD42A}"/>
              </a:ext>
            </a:extLst>
          </p:cNvPr>
          <p:cNvPicPr>
            <a:picLocks noChangeAspect="1"/>
          </p:cNvPicPr>
          <p:nvPr/>
        </p:nvPicPr>
        <p:blipFill rotWithShape="1">
          <a:blip r:embed="rId4"/>
          <a:srcRect r="13670"/>
          <a:stretch/>
        </p:blipFill>
        <p:spPr>
          <a:xfrm>
            <a:off x="2270081" y="1112234"/>
            <a:ext cx="2749889" cy="2607715"/>
          </a:xfrm>
          <a:prstGeom prst="rect">
            <a:avLst/>
          </a:prstGeom>
        </p:spPr>
      </p:pic>
      <p:pic>
        <p:nvPicPr>
          <p:cNvPr id="8" name="Picture 7">
            <a:extLst>
              <a:ext uri="{FF2B5EF4-FFF2-40B4-BE49-F238E27FC236}">
                <a16:creationId xmlns:a16="http://schemas.microsoft.com/office/drawing/2014/main" id="{172D19E3-01CE-4BDE-A372-3A79493BD178}"/>
              </a:ext>
            </a:extLst>
          </p:cNvPr>
          <p:cNvPicPr>
            <a:picLocks noChangeAspect="1"/>
          </p:cNvPicPr>
          <p:nvPr/>
        </p:nvPicPr>
        <p:blipFill rotWithShape="1">
          <a:blip r:embed="rId5"/>
          <a:srcRect l="10869" t="11168"/>
          <a:stretch/>
        </p:blipFill>
        <p:spPr>
          <a:xfrm>
            <a:off x="4482583" y="3735242"/>
            <a:ext cx="2749889" cy="2441666"/>
          </a:xfrm>
          <a:prstGeom prst="rect">
            <a:avLst/>
          </a:prstGeom>
        </p:spPr>
      </p:pic>
      <p:pic>
        <p:nvPicPr>
          <p:cNvPr id="10" name="Picture 9">
            <a:extLst>
              <a:ext uri="{FF2B5EF4-FFF2-40B4-BE49-F238E27FC236}">
                <a16:creationId xmlns:a16="http://schemas.microsoft.com/office/drawing/2014/main" id="{F5062BED-B229-4C76-938C-24E3468B94CC}"/>
              </a:ext>
            </a:extLst>
          </p:cNvPr>
          <p:cNvPicPr>
            <a:picLocks noChangeAspect="1"/>
          </p:cNvPicPr>
          <p:nvPr/>
        </p:nvPicPr>
        <p:blipFill>
          <a:blip r:embed="rId6"/>
          <a:stretch>
            <a:fillRect/>
          </a:stretch>
        </p:blipFill>
        <p:spPr>
          <a:xfrm>
            <a:off x="6985776" y="1127527"/>
            <a:ext cx="2863098" cy="2607715"/>
          </a:xfrm>
          <a:prstGeom prst="rect">
            <a:avLst/>
          </a:prstGeom>
        </p:spPr>
      </p:pic>
      <p:pic>
        <p:nvPicPr>
          <p:cNvPr id="12" name="Picture 11">
            <a:extLst>
              <a:ext uri="{FF2B5EF4-FFF2-40B4-BE49-F238E27FC236}">
                <a16:creationId xmlns:a16="http://schemas.microsoft.com/office/drawing/2014/main" id="{0B22A051-9BF0-4EB0-8C85-7460FA492BEC}"/>
              </a:ext>
            </a:extLst>
          </p:cNvPr>
          <p:cNvPicPr>
            <a:picLocks noChangeAspect="1"/>
          </p:cNvPicPr>
          <p:nvPr/>
        </p:nvPicPr>
        <p:blipFill>
          <a:blip r:embed="rId7"/>
          <a:stretch>
            <a:fillRect/>
          </a:stretch>
        </p:blipFill>
        <p:spPr>
          <a:xfrm>
            <a:off x="9394948" y="3735242"/>
            <a:ext cx="2797052" cy="2441666"/>
          </a:xfrm>
          <a:prstGeom prst="rect">
            <a:avLst/>
          </a:prstGeom>
        </p:spPr>
      </p:pic>
      <p:sp>
        <p:nvSpPr>
          <p:cNvPr id="18" name="Google Shape;1372;p24">
            <a:extLst>
              <a:ext uri="{FF2B5EF4-FFF2-40B4-BE49-F238E27FC236}">
                <a16:creationId xmlns:a16="http://schemas.microsoft.com/office/drawing/2014/main" id="{95A86B11-F62F-41C0-A96C-49B0747C9737}"/>
              </a:ext>
            </a:extLst>
          </p:cNvPr>
          <p:cNvSpPr txBox="1"/>
          <p:nvPr/>
        </p:nvSpPr>
        <p:spPr>
          <a:xfrm>
            <a:off x="180917" y="3211908"/>
            <a:ext cx="1908247" cy="454400"/>
          </a:xfrm>
          <a:prstGeom prst="rect">
            <a:avLst/>
          </a:prstGeom>
          <a:noFill/>
          <a:ln>
            <a:noFill/>
          </a:ln>
        </p:spPr>
        <p:txBody>
          <a:bodyPr spcFirstLastPara="1" wrap="square" lIns="121900" tIns="121900" rIns="121900" bIns="121900" anchor="ctr" anchorCtr="0">
            <a:noAutofit/>
          </a:bodyPr>
          <a:lstStyle/>
          <a:p>
            <a:r>
              <a:rPr lang="en-US" b="1" i="0" u="none" strike="noStrike" dirty="0">
                <a:effectLst/>
                <a:latin typeface="Times New Roman" panose="02020603050405020304" pitchFamily="18" charset="0"/>
                <a:cs typeface="Times New Roman" panose="02020603050405020304" pitchFamily="18" charset="0"/>
              </a:rPr>
              <a:t>Bioremediation</a:t>
            </a:r>
            <a:endParaRPr lang="en-US" b="1" i="0" dirty="0">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DC64794-BECA-4470-AE4F-3C96E3DE1466}"/>
              </a:ext>
            </a:extLst>
          </p:cNvPr>
          <p:cNvSpPr txBox="1"/>
          <p:nvPr/>
        </p:nvSpPr>
        <p:spPr>
          <a:xfrm>
            <a:off x="7739919" y="3735242"/>
            <a:ext cx="1311245" cy="646331"/>
          </a:xfrm>
          <a:prstGeom prst="rect">
            <a:avLst/>
          </a:prstGeom>
          <a:noFill/>
        </p:spPr>
        <p:txBody>
          <a:bodyPr wrap="square">
            <a:spAutoFit/>
          </a:bodyPr>
          <a:lstStyle/>
          <a:p>
            <a:r>
              <a:rPr lang="en-US" sz="1800" b="1" i="0" dirty="0">
                <a:effectLst/>
                <a:latin typeface="Times New Roman" panose="02020603050405020304" pitchFamily="18" charset="0"/>
                <a:cs typeface="Times New Roman" panose="02020603050405020304" pitchFamily="18" charset="0"/>
              </a:rPr>
              <a:t>Controlled </a:t>
            </a:r>
            <a:r>
              <a:rPr lang="en-US" b="1" dirty="0">
                <a:latin typeface="Times New Roman" panose="02020603050405020304" pitchFamily="18" charset="0"/>
                <a:cs typeface="Times New Roman" panose="02020603050405020304" pitchFamily="18" charset="0"/>
              </a:rPr>
              <a:t>B</a:t>
            </a:r>
            <a:r>
              <a:rPr lang="en-US" sz="1800" b="1" i="0" u="none" strike="noStrike" dirty="0">
                <a:effectLst/>
                <a:latin typeface="Times New Roman" panose="02020603050405020304" pitchFamily="18" charset="0"/>
                <a:cs typeface="Times New Roman" panose="02020603050405020304" pitchFamily="18" charset="0"/>
              </a:rPr>
              <a:t>urning</a:t>
            </a:r>
            <a:r>
              <a:rPr lang="en-US" sz="1800" b="1" i="0" dirty="0">
                <a:effectLst/>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9185D53-F733-4CB7-8FF0-037E64EDB990}"/>
              </a:ext>
            </a:extLst>
          </p:cNvPr>
          <p:cNvSpPr txBox="1"/>
          <p:nvPr/>
        </p:nvSpPr>
        <p:spPr>
          <a:xfrm>
            <a:off x="5285581" y="3296976"/>
            <a:ext cx="1434583" cy="369332"/>
          </a:xfrm>
          <a:prstGeom prst="rect">
            <a:avLst/>
          </a:prstGeom>
          <a:noFill/>
        </p:spPr>
        <p:txBody>
          <a:bodyPr wrap="square">
            <a:spAutoFit/>
          </a:bodyPr>
          <a:lstStyle/>
          <a:p>
            <a:pPr algn="ctr"/>
            <a:r>
              <a:rPr lang="en-US" b="1" i="0" u="none" strike="noStrike" dirty="0">
                <a:effectLst/>
                <a:latin typeface="Times New Roman" panose="02020603050405020304" pitchFamily="18" charset="0"/>
                <a:cs typeface="Times New Roman" panose="02020603050405020304" pitchFamily="18" charset="0"/>
              </a:rPr>
              <a:t>Skimming</a:t>
            </a:r>
            <a:endParaRPr lang="en-US"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F461DC2-F96A-4976-BA17-99656392DF98}"/>
              </a:ext>
            </a:extLst>
          </p:cNvPr>
          <p:cNvSpPr txBox="1"/>
          <p:nvPr/>
        </p:nvSpPr>
        <p:spPr>
          <a:xfrm>
            <a:off x="2722803" y="3850743"/>
            <a:ext cx="1750423" cy="646331"/>
          </a:xfrm>
          <a:prstGeom prst="rect">
            <a:avLst/>
          </a:prstGeom>
          <a:noFill/>
        </p:spPr>
        <p:txBody>
          <a:bodyPr wrap="square">
            <a:spAutoFit/>
          </a:bodyPr>
          <a:lstStyle/>
          <a:p>
            <a:r>
              <a:rPr lang="en-US" sz="1800" b="1" i="0" dirty="0">
                <a:effectLst/>
                <a:latin typeface="Times New Roman" panose="02020603050405020304" pitchFamily="18" charset="0"/>
                <a:cs typeface="Times New Roman" panose="02020603050405020304" pitchFamily="18" charset="0"/>
              </a:rPr>
              <a:t>Vacuum and </a:t>
            </a:r>
            <a:r>
              <a:rPr lang="en-US" sz="1800" b="1" i="0" u="none" strike="noStrike" dirty="0">
                <a:effectLst/>
                <a:latin typeface="Times New Roman" panose="02020603050405020304" pitchFamily="18" charset="0"/>
                <a:cs typeface="Times New Roman" panose="02020603050405020304" pitchFamily="18" charset="0"/>
              </a:rPr>
              <a:t>centrifuge</a:t>
            </a:r>
            <a:endParaRPr lang="en-US" sz="1800" b="1" i="0" dirty="0">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185BC2F7-E89E-4102-9069-519FFDD0B52D}"/>
              </a:ext>
            </a:extLst>
          </p:cNvPr>
          <p:cNvSpPr txBox="1"/>
          <p:nvPr/>
        </p:nvSpPr>
        <p:spPr>
          <a:xfrm>
            <a:off x="9943993" y="3236016"/>
            <a:ext cx="2152887"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Use of Dispersants</a:t>
            </a:r>
          </a:p>
        </p:txBody>
      </p:sp>
    </p:spTree>
    <p:extLst>
      <p:ext uri="{BB962C8B-B14F-4D97-AF65-F5344CB8AC3E}">
        <p14:creationId xmlns:p14="http://schemas.microsoft.com/office/powerpoint/2010/main" val="1425959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881F-4BC4-4B7A-AB02-605C3A5D2980}"/>
              </a:ext>
            </a:extLst>
          </p:cNvPr>
          <p:cNvSpPr>
            <a:spLocks noGrp="1"/>
          </p:cNvSpPr>
          <p:nvPr>
            <p:ph type="title"/>
          </p:nvPr>
        </p:nvSpPr>
        <p:spPr>
          <a:xfrm>
            <a:off x="827948" y="-13779"/>
            <a:ext cx="10515600" cy="1325563"/>
          </a:xfrm>
        </p:spPr>
        <p:txBody>
          <a:bodyPr/>
          <a:lstStyle/>
          <a:p>
            <a:r>
              <a:rPr lang="en-US" dirty="0">
                <a:latin typeface="Copperplate Gothic Bold" panose="020E0705020206020404" pitchFamily="34" charset="0"/>
              </a:rPr>
              <a:t>EARLY DETECTION OF SPILLS</a:t>
            </a:r>
          </a:p>
        </p:txBody>
      </p:sp>
      <p:sp>
        <p:nvSpPr>
          <p:cNvPr id="3" name="Content Placeholder 2">
            <a:extLst>
              <a:ext uri="{FF2B5EF4-FFF2-40B4-BE49-F238E27FC236}">
                <a16:creationId xmlns:a16="http://schemas.microsoft.com/office/drawing/2014/main" id="{35A3C99D-018B-4F3C-A75C-54BC24563A88}"/>
              </a:ext>
            </a:extLst>
          </p:cNvPr>
          <p:cNvSpPr>
            <a:spLocks noGrp="1"/>
          </p:cNvSpPr>
          <p:nvPr>
            <p:ph idx="1"/>
          </p:nvPr>
        </p:nvSpPr>
        <p:spPr>
          <a:xfrm>
            <a:off x="5150811" y="1497130"/>
            <a:ext cx="5901644" cy="4351338"/>
          </a:xfrm>
        </p:spPr>
        <p:txBody>
          <a:bodyPr>
            <a:normAutofit/>
          </a:body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Early warning and automated response capabilities allows early containment of oil pollution, thereby reducing the volume spilled.</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Minimizing damage to the environment, wildlife, public waterways and/or commercial assets.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Prevention and early containment of spills benefits everyone: the public at large, stakeholders of watersheds and waterways, business interests the ecology of natural habitats, and the environment as a whole.</a:t>
            </a:r>
          </a:p>
        </p:txBody>
      </p:sp>
      <p:pic>
        <p:nvPicPr>
          <p:cNvPr id="72" name="Picture 71">
            <a:extLst>
              <a:ext uri="{FF2B5EF4-FFF2-40B4-BE49-F238E27FC236}">
                <a16:creationId xmlns:a16="http://schemas.microsoft.com/office/drawing/2014/main" id="{574F216B-79AA-4E66-96EF-A4D2877ECA1E}"/>
              </a:ext>
            </a:extLst>
          </p:cNvPr>
          <p:cNvPicPr>
            <a:picLocks noChangeAspect="1"/>
          </p:cNvPicPr>
          <p:nvPr/>
        </p:nvPicPr>
        <p:blipFill>
          <a:blip r:embed="rId3"/>
          <a:stretch>
            <a:fillRect/>
          </a:stretch>
        </p:blipFill>
        <p:spPr>
          <a:xfrm>
            <a:off x="420413" y="1272370"/>
            <a:ext cx="4299300" cy="4576098"/>
          </a:xfrm>
          <a:prstGeom prst="rect">
            <a:avLst/>
          </a:prstGeom>
        </p:spPr>
      </p:pic>
    </p:spTree>
    <p:extLst>
      <p:ext uri="{BB962C8B-B14F-4D97-AF65-F5344CB8AC3E}">
        <p14:creationId xmlns:p14="http://schemas.microsoft.com/office/powerpoint/2010/main" val="70616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8773-D91D-4D75-A11E-DB3E61578300}"/>
              </a:ext>
            </a:extLst>
          </p:cNvPr>
          <p:cNvSpPr>
            <a:spLocks noGrp="1"/>
          </p:cNvSpPr>
          <p:nvPr>
            <p:ph type="title"/>
          </p:nvPr>
        </p:nvSpPr>
        <p:spPr>
          <a:xfrm>
            <a:off x="5854263" y="372634"/>
            <a:ext cx="6337737" cy="1325563"/>
          </a:xfrm>
        </p:spPr>
        <p:txBody>
          <a:bodyPr>
            <a:noAutofit/>
          </a:bodyPr>
          <a:lstStyle/>
          <a:p>
            <a:r>
              <a:rPr lang="en-US" dirty="0">
                <a:latin typeface="Copperplate Gothic Bold" panose="020E0705020206020404" pitchFamily="34" charset="0"/>
              </a:rPr>
              <a:t>LARGEST MARINE OIL SPILLS </a:t>
            </a:r>
          </a:p>
        </p:txBody>
      </p:sp>
      <p:pic>
        <p:nvPicPr>
          <p:cNvPr id="4" name="Picture 2" descr="BP agrees to pay US$18.7 billion to settle Deepwater Horizon oil-spill  claims | Nature">
            <a:extLst>
              <a:ext uri="{FF2B5EF4-FFF2-40B4-BE49-F238E27FC236}">
                <a16:creationId xmlns:a16="http://schemas.microsoft.com/office/drawing/2014/main" id="{7FB16E00-17ED-4130-9612-8E4F32C777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492" r="849" b="1"/>
          <a:stretch/>
        </p:blipFill>
        <p:spPr bwMode="auto">
          <a:xfrm>
            <a:off x="0" y="0"/>
            <a:ext cx="5297214"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F015ED-1808-43CC-8824-F7BB1AB99FD1}"/>
              </a:ext>
            </a:extLst>
          </p:cNvPr>
          <p:cNvSpPr txBox="1"/>
          <p:nvPr/>
        </p:nvSpPr>
        <p:spPr>
          <a:xfrm>
            <a:off x="5720630" y="2182399"/>
            <a:ext cx="5878751" cy="3888244"/>
          </a:xfrm>
          <a:prstGeom prst="rect">
            <a:avLst/>
          </a:prstGeom>
          <a:noFill/>
        </p:spPr>
        <p:txBody>
          <a:bodyPr wrap="square" rtlCol="0">
            <a:spAutoFit/>
          </a:bodyPr>
          <a:lstStyle/>
          <a:p>
            <a:pPr marL="285750" marR="0" indent="-285750">
              <a:spcBef>
                <a:spcPts val="0"/>
              </a:spcBef>
              <a:spcAft>
                <a:spcPts val="800"/>
              </a:spcAft>
              <a:buFont typeface="Wingdings" panose="05000000000000000000" pitchFamily="2" charset="2"/>
              <a:buChar char="v"/>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 </a:t>
            </a:r>
            <a:r>
              <a:rPr lang="en-US" sz="2000" b="0" i="0" dirty="0">
                <a:effectLst/>
                <a:latin typeface="Times New Roman" panose="02020603050405020304" pitchFamily="18" charset="0"/>
                <a:cs typeface="Times New Roman" panose="02020603050405020304" pitchFamily="18" charset="0"/>
              </a:rPr>
              <a:t>June 8, 1990</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2000" b="0" i="0" dirty="0">
                <a:effectLst/>
                <a:latin typeface="Times New Roman" panose="02020603050405020304" pitchFamily="18" charset="0"/>
                <a:cs typeface="Times New Roman" panose="02020603050405020304" pitchFamily="18" charset="0"/>
              </a:rPr>
              <a:t>explosion of the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tanker </a:t>
            </a:r>
            <a:r>
              <a:rPr lang="en-US" sz="2000" b="0" i="1" dirty="0">
                <a:effectLst/>
                <a:latin typeface="Times New Roman" panose="02020603050405020304" pitchFamily="18" charset="0"/>
                <a:cs typeface="Times New Roman" panose="02020603050405020304" pitchFamily="18" charset="0"/>
              </a:rPr>
              <a:t>Mega Borg </a:t>
            </a:r>
            <a:r>
              <a:rPr lang="en-US" sz="2000" b="0" i="0" dirty="0">
                <a:effectLst/>
                <a:latin typeface="Times New Roman" panose="02020603050405020304" pitchFamily="18" charset="0"/>
                <a:cs typeface="Times New Roman" panose="02020603050405020304" pitchFamily="18" charset="0"/>
              </a:rPr>
              <a:t>60 miles off Galveston, Texas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spilled over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5.1</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million gallons of oil.</a:t>
            </a:r>
          </a:p>
          <a:p>
            <a:pPr marR="0">
              <a:spcBef>
                <a:spcPts val="0"/>
              </a:spcBef>
              <a:spcAft>
                <a:spcPts val="80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In 1989, the </a:t>
            </a:r>
            <a:r>
              <a:rPr lang="en-US" sz="20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Exxon Valdez</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oil tanker ran aground in the Prince William Sound in Alaska, spilling over 11 million gallons of oil.</a:t>
            </a:r>
          </a:p>
          <a:p>
            <a:pPr marR="0">
              <a:spcBef>
                <a:spcPts val="0"/>
              </a:spcBef>
              <a:spcAft>
                <a:spcPts val="80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 </a:t>
            </a:r>
            <a:r>
              <a:rPr lang="en-US" sz="2000" b="0" i="0" dirty="0">
                <a:effectLst/>
                <a:latin typeface="Times New Roman" panose="02020603050405020304" pitchFamily="18" charset="0"/>
                <a:cs typeface="Times New Roman" panose="02020603050405020304" pitchFamily="18" charset="0"/>
              </a:rPr>
              <a:t>Jan. 23, 2010</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collision of the tanker </a:t>
            </a:r>
            <a:r>
              <a:rPr lang="en-US" sz="2000" b="0" i="1" dirty="0">
                <a:effectLst/>
                <a:latin typeface="Times New Roman" panose="02020603050405020304" pitchFamily="18" charset="0"/>
                <a:cs typeface="Times New Roman" panose="02020603050405020304" pitchFamily="18" charset="0"/>
              </a:rPr>
              <a:t>Eagle </a:t>
            </a:r>
            <a:r>
              <a:rPr lang="en-US" sz="2000" b="0" i="1" dirty="0" err="1">
                <a:effectLst/>
                <a:latin typeface="Times New Roman" panose="02020603050405020304" pitchFamily="18" charset="0"/>
                <a:cs typeface="Times New Roman" panose="02020603050405020304" pitchFamily="18" charset="0"/>
              </a:rPr>
              <a:t>Otome</a:t>
            </a:r>
            <a:r>
              <a:rPr lang="en-US" sz="2000" b="0" i="1" dirty="0">
                <a:effectLst/>
                <a:latin typeface="Times New Roman" panose="02020603050405020304" pitchFamily="18" charset="0"/>
                <a:cs typeface="Times New Roman" panose="02020603050405020304" pitchFamily="18" charset="0"/>
              </a:rPr>
              <a:t> at  </a:t>
            </a:r>
            <a:r>
              <a:rPr lang="en-US" sz="2000" b="0" i="0" dirty="0">
                <a:effectLst/>
                <a:latin typeface="Times New Roman" panose="02020603050405020304" pitchFamily="18" charset="0"/>
                <a:cs typeface="Times New Roman" panose="02020603050405020304" pitchFamily="18" charset="0"/>
              </a:rPr>
              <a:t>Port Arthur, Texas. </a:t>
            </a:r>
            <a:r>
              <a:rPr lang="en-US" sz="2000" b="0" i="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pproximately </a:t>
            </a:r>
            <a:r>
              <a:rPr lang="en-US" sz="2000" b="0" i="0" dirty="0">
                <a:effectLst/>
                <a:latin typeface="Times New Roman" panose="02020603050405020304" pitchFamily="18" charset="0"/>
                <a:cs typeface="Times New Roman" panose="02020603050405020304" pitchFamily="18" charset="0"/>
              </a:rPr>
              <a:t>462,000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gallons of oil had spilled into the ocean.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4713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D7A7-CC80-4DFA-A49D-B4F9FEA035D2}"/>
              </a:ext>
            </a:extLst>
          </p:cNvPr>
          <p:cNvSpPr>
            <a:spLocks noGrp="1"/>
          </p:cNvSpPr>
          <p:nvPr>
            <p:ph type="title"/>
          </p:nvPr>
        </p:nvSpPr>
        <p:spPr>
          <a:xfrm>
            <a:off x="838200" y="60017"/>
            <a:ext cx="10515600" cy="1325563"/>
          </a:xfrm>
        </p:spPr>
        <p:txBody>
          <a:bodyPr/>
          <a:lstStyle/>
          <a:p>
            <a:pPr algn="ctr"/>
            <a:r>
              <a:rPr lang="en-US" dirty="0">
                <a:latin typeface="Copperplate Gothic Bold" panose="020E0705020206020404" pitchFamily="34" charset="0"/>
              </a:rPr>
              <a:t>PROBLEM STATEMENT</a:t>
            </a:r>
          </a:p>
        </p:txBody>
      </p:sp>
      <p:sp>
        <p:nvSpPr>
          <p:cNvPr id="3" name="Content Placeholder 2">
            <a:extLst>
              <a:ext uri="{FF2B5EF4-FFF2-40B4-BE49-F238E27FC236}">
                <a16:creationId xmlns:a16="http://schemas.microsoft.com/office/drawing/2014/main" id="{AC19C353-C1F7-4EED-91A4-350054965C18}"/>
              </a:ext>
            </a:extLst>
          </p:cNvPr>
          <p:cNvSpPr>
            <a:spLocks noGrp="1"/>
          </p:cNvSpPr>
          <p:nvPr>
            <p:ph idx="1"/>
          </p:nvPr>
        </p:nvSpPr>
        <p:spPr>
          <a:xfrm>
            <a:off x="3747153" y="1157886"/>
            <a:ext cx="7910300" cy="1804391"/>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The frequency of marine oil spills has increased in recent years. The growing exploitation of marine oil and continuous increase in marine crude oil transportation has tremendous damage to the marine ecological environment. It is one of the major causes of water pollution. Satellite images can improve the possibilities for the detection of oil spills as they cover large areas and offer an economical and easier way of continuous coast areas patrolling. Using Synthetic aperture radar (SAR) images, marine oil spills can be identified and controlled.</a:t>
            </a:r>
          </a:p>
          <a:p>
            <a:pPr marL="0" indent="0" algn="just">
              <a:buNone/>
            </a:pPr>
            <a:endParaRPr lang="en-US" sz="1800" dirty="0">
              <a:latin typeface="Times New Roman" panose="02020603050405020304" pitchFamily="18" charset="0"/>
              <a:cs typeface="Times New Roman" panose="02020603050405020304" pitchFamily="18" charset="0"/>
            </a:endParaRPr>
          </a:p>
        </p:txBody>
      </p:sp>
      <p:grpSp>
        <p:nvGrpSpPr>
          <p:cNvPr id="5" name="Google Shape;1440;p32">
            <a:extLst>
              <a:ext uri="{FF2B5EF4-FFF2-40B4-BE49-F238E27FC236}">
                <a16:creationId xmlns:a16="http://schemas.microsoft.com/office/drawing/2014/main" id="{F81DD10B-6970-49AA-93FF-86540ECFECE6}"/>
              </a:ext>
            </a:extLst>
          </p:cNvPr>
          <p:cNvGrpSpPr/>
          <p:nvPr/>
        </p:nvGrpSpPr>
        <p:grpSpPr>
          <a:xfrm>
            <a:off x="790159" y="1385580"/>
            <a:ext cx="2038742" cy="3448830"/>
            <a:chOff x="-2050539" y="1195241"/>
            <a:chExt cx="1087557" cy="2238519"/>
          </a:xfrm>
        </p:grpSpPr>
        <p:sp>
          <p:nvSpPr>
            <p:cNvPr id="6" name="Google Shape;1441;p32">
              <a:extLst>
                <a:ext uri="{FF2B5EF4-FFF2-40B4-BE49-F238E27FC236}">
                  <a16:creationId xmlns:a16="http://schemas.microsoft.com/office/drawing/2014/main" id="{F201203F-DAD7-4C02-A105-974EA16CAFC9}"/>
                </a:ext>
              </a:extLst>
            </p:cNvPr>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2;p32">
              <a:extLst>
                <a:ext uri="{FF2B5EF4-FFF2-40B4-BE49-F238E27FC236}">
                  <a16:creationId xmlns:a16="http://schemas.microsoft.com/office/drawing/2014/main" id="{3FB09448-2DFC-4F99-A3A4-6ABF1A05B591}"/>
                </a:ext>
              </a:extLst>
            </p:cNvPr>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43;p32">
              <a:extLst>
                <a:ext uri="{FF2B5EF4-FFF2-40B4-BE49-F238E27FC236}">
                  <a16:creationId xmlns:a16="http://schemas.microsoft.com/office/drawing/2014/main" id="{7DA1352F-FC7A-475A-BA1D-1EE2C99B7978}"/>
                </a:ext>
              </a:extLst>
            </p:cNvPr>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4;p32">
              <a:extLst>
                <a:ext uri="{FF2B5EF4-FFF2-40B4-BE49-F238E27FC236}">
                  <a16:creationId xmlns:a16="http://schemas.microsoft.com/office/drawing/2014/main" id="{5E5D8406-02C7-48FF-B6BB-D8CE6B58B914}"/>
                </a:ext>
              </a:extLst>
            </p:cNvPr>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5;p32">
              <a:extLst>
                <a:ext uri="{FF2B5EF4-FFF2-40B4-BE49-F238E27FC236}">
                  <a16:creationId xmlns:a16="http://schemas.microsoft.com/office/drawing/2014/main" id="{6414A4BA-2458-43FE-A874-01C3DCD3C6F2}"/>
                </a:ext>
              </a:extLst>
            </p:cNvPr>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6;p32">
              <a:extLst>
                <a:ext uri="{FF2B5EF4-FFF2-40B4-BE49-F238E27FC236}">
                  <a16:creationId xmlns:a16="http://schemas.microsoft.com/office/drawing/2014/main" id="{5742C7F8-9602-4418-8F62-1DB584D35CC1}"/>
                </a:ext>
              </a:extLst>
            </p:cNvPr>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447;p32">
              <a:extLst>
                <a:ext uri="{FF2B5EF4-FFF2-40B4-BE49-F238E27FC236}">
                  <a16:creationId xmlns:a16="http://schemas.microsoft.com/office/drawing/2014/main" id="{886FDB64-16FA-4F08-B10D-075E8DB7518C}"/>
                </a:ext>
              </a:extLst>
            </p:cNvPr>
            <p:cNvGrpSpPr/>
            <p:nvPr/>
          </p:nvGrpSpPr>
          <p:grpSpPr>
            <a:xfrm>
              <a:off x="-1837553" y="1587475"/>
              <a:ext cx="691023" cy="562245"/>
              <a:chOff x="-3597915" y="995403"/>
              <a:chExt cx="1552860" cy="1263472"/>
            </a:xfrm>
          </p:grpSpPr>
          <p:sp>
            <p:nvSpPr>
              <p:cNvPr id="19" name="Google Shape;1448;p32">
                <a:extLst>
                  <a:ext uri="{FF2B5EF4-FFF2-40B4-BE49-F238E27FC236}">
                    <a16:creationId xmlns:a16="http://schemas.microsoft.com/office/drawing/2014/main" id="{5A2A1E9F-78CC-4DA9-8359-4D94FD55AA7D}"/>
                  </a:ext>
                </a:extLst>
              </p:cNvPr>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49;p32">
                <a:extLst>
                  <a:ext uri="{FF2B5EF4-FFF2-40B4-BE49-F238E27FC236}">
                    <a16:creationId xmlns:a16="http://schemas.microsoft.com/office/drawing/2014/main" id="{94324868-7D36-44A8-A91E-54AC67FB1E1A}"/>
                  </a:ext>
                </a:extLst>
              </p:cNvPr>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0;p32">
                <a:extLst>
                  <a:ext uri="{FF2B5EF4-FFF2-40B4-BE49-F238E27FC236}">
                    <a16:creationId xmlns:a16="http://schemas.microsoft.com/office/drawing/2014/main" id="{2920388F-9794-4783-8B39-670A5FFE96C7}"/>
                  </a:ext>
                </a:extLst>
              </p:cNvPr>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1;p32">
                <a:extLst>
                  <a:ext uri="{FF2B5EF4-FFF2-40B4-BE49-F238E27FC236}">
                    <a16:creationId xmlns:a16="http://schemas.microsoft.com/office/drawing/2014/main" id="{4D8DEC98-5B45-46A7-A4D6-186164C85B39}"/>
                  </a:ext>
                </a:extLst>
              </p:cNvPr>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2;p32">
                <a:extLst>
                  <a:ext uri="{FF2B5EF4-FFF2-40B4-BE49-F238E27FC236}">
                    <a16:creationId xmlns:a16="http://schemas.microsoft.com/office/drawing/2014/main" id="{6BF7F6F3-9CB2-4575-A928-9EB87281CE98}"/>
                  </a:ext>
                </a:extLst>
              </p:cNvPr>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3;p32">
                <a:extLst>
                  <a:ext uri="{FF2B5EF4-FFF2-40B4-BE49-F238E27FC236}">
                    <a16:creationId xmlns:a16="http://schemas.microsoft.com/office/drawing/2014/main" id="{2B9A85DB-1707-4241-8B74-36C200C09592}"/>
                  </a:ext>
                </a:extLst>
              </p:cNvPr>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4;p32">
                <a:extLst>
                  <a:ext uri="{FF2B5EF4-FFF2-40B4-BE49-F238E27FC236}">
                    <a16:creationId xmlns:a16="http://schemas.microsoft.com/office/drawing/2014/main" id="{D716EDE8-0ADD-43C9-A740-DE31B2C8601E}"/>
                  </a:ext>
                </a:extLst>
              </p:cNvPr>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5;p32">
                <a:extLst>
                  <a:ext uri="{FF2B5EF4-FFF2-40B4-BE49-F238E27FC236}">
                    <a16:creationId xmlns:a16="http://schemas.microsoft.com/office/drawing/2014/main" id="{CBD59A4D-8E40-48A7-979E-446D75C44E3A}"/>
                  </a:ext>
                </a:extLst>
              </p:cNvPr>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6;p32">
                <a:extLst>
                  <a:ext uri="{FF2B5EF4-FFF2-40B4-BE49-F238E27FC236}">
                    <a16:creationId xmlns:a16="http://schemas.microsoft.com/office/drawing/2014/main" id="{A7EC34D9-1DFF-4391-A81C-E23CF6EED6B2}"/>
                  </a:ext>
                </a:extLst>
              </p:cNvPr>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57;p32">
                <a:extLst>
                  <a:ext uri="{FF2B5EF4-FFF2-40B4-BE49-F238E27FC236}">
                    <a16:creationId xmlns:a16="http://schemas.microsoft.com/office/drawing/2014/main" id="{1CF46481-DB5B-4230-8D72-D412C92FA70F}"/>
                  </a:ext>
                </a:extLst>
              </p:cNvPr>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58;p32">
                <a:extLst>
                  <a:ext uri="{FF2B5EF4-FFF2-40B4-BE49-F238E27FC236}">
                    <a16:creationId xmlns:a16="http://schemas.microsoft.com/office/drawing/2014/main" id="{D4D2BF85-614D-44D1-81CB-A819F9BEDFCC}"/>
                  </a:ext>
                </a:extLst>
              </p:cNvPr>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59;p32">
                <a:extLst>
                  <a:ext uri="{FF2B5EF4-FFF2-40B4-BE49-F238E27FC236}">
                    <a16:creationId xmlns:a16="http://schemas.microsoft.com/office/drawing/2014/main" id="{765F53ED-A2DC-4BC6-9273-C0ABAD0FB001}"/>
                  </a:ext>
                </a:extLst>
              </p:cNvPr>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0;p32">
                <a:extLst>
                  <a:ext uri="{FF2B5EF4-FFF2-40B4-BE49-F238E27FC236}">
                    <a16:creationId xmlns:a16="http://schemas.microsoft.com/office/drawing/2014/main" id="{1F5E778B-9871-472A-867B-B7C7E18BBA00}"/>
                  </a:ext>
                </a:extLst>
              </p:cNvPr>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1;p32">
                <a:extLst>
                  <a:ext uri="{FF2B5EF4-FFF2-40B4-BE49-F238E27FC236}">
                    <a16:creationId xmlns:a16="http://schemas.microsoft.com/office/drawing/2014/main" id="{880015A2-4D31-4AE2-9895-0A8B9C8BF292}"/>
                  </a:ext>
                </a:extLst>
              </p:cNvPr>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62;p32">
                <a:extLst>
                  <a:ext uri="{FF2B5EF4-FFF2-40B4-BE49-F238E27FC236}">
                    <a16:creationId xmlns:a16="http://schemas.microsoft.com/office/drawing/2014/main" id="{0E559BF9-135F-4DA4-BE82-897C75C52A75}"/>
                  </a:ext>
                </a:extLst>
              </p:cNvPr>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63;p32">
                <a:extLst>
                  <a:ext uri="{FF2B5EF4-FFF2-40B4-BE49-F238E27FC236}">
                    <a16:creationId xmlns:a16="http://schemas.microsoft.com/office/drawing/2014/main" id="{DFF21127-923D-47D3-BF0E-6A415B7071CD}"/>
                  </a:ext>
                </a:extLst>
              </p:cNvPr>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4;p32">
                <a:extLst>
                  <a:ext uri="{FF2B5EF4-FFF2-40B4-BE49-F238E27FC236}">
                    <a16:creationId xmlns:a16="http://schemas.microsoft.com/office/drawing/2014/main" id="{8444B907-D0A0-45E3-9ED5-82E7C09A38FC}"/>
                  </a:ext>
                </a:extLst>
              </p:cNvPr>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65;p32">
                <a:extLst>
                  <a:ext uri="{FF2B5EF4-FFF2-40B4-BE49-F238E27FC236}">
                    <a16:creationId xmlns:a16="http://schemas.microsoft.com/office/drawing/2014/main" id="{A7CE11BB-E42D-4C9D-AD80-7FAAD120C4FE}"/>
                  </a:ext>
                </a:extLst>
              </p:cNvPr>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66;p32">
                <a:extLst>
                  <a:ext uri="{FF2B5EF4-FFF2-40B4-BE49-F238E27FC236}">
                    <a16:creationId xmlns:a16="http://schemas.microsoft.com/office/drawing/2014/main" id="{243B8344-08CA-43D0-86ED-E17CABCC8D43}"/>
                  </a:ext>
                </a:extLst>
              </p:cNvPr>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67;p32">
                <a:extLst>
                  <a:ext uri="{FF2B5EF4-FFF2-40B4-BE49-F238E27FC236}">
                    <a16:creationId xmlns:a16="http://schemas.microsoft.com/office/drawing/2014/main" id="{A47922C3-D6E5-4FFD-90B6-33EDF56AE449}"/>
                  </a:ext>
                </a:extLst>
              </p:cNvPr>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68;p32">
                <a:extLst>
                  <a:ext uri="{FF2B5EF4-FFF2-40B4-BE49-F238E27FC236}">
                    <a16:creationId xmlns:a16="http://schemas.microsoft.com/office/drawing/2014/main" id="{445A8F03-2229-40B2-A7D9-41C4F373425C}"/>
                  </a:ext>
                </a:extLst>
              </p:cNvPr>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69;p32">
                <a:extLst>
                  <a:ext uri="{FF2B5EF4-FFF2-40B4-BE49-F238E27FC236}">
                    <a16:creationId xmlns:a16="http://schemas.microsoft.com/office/drawing/2014/main" id="{B4AEC85A-E057-4438-9026-3904F9423A93}"/>
                  </a:ext>
                </a:extLst>
              </p:cNvPr>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0;p32">
                <a:extLst>
                  <a:ext uri="{FF2B5EF4-FFF2-40B4-BE49-F238E27FC236}">
                    <a16:creationId xmlns:a16="http://schemas.microsoft.com/office/drawing/2014/main" id="{22B1D6BF-31D3-4202-8FE6-E2FABEC220B4}"/>
                  </a:ext>
                </a:extLst>
              </p:cNvPr>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1;p32">
                <a:extLst>
                  <a:ext uri="{FF2B5EF4-FFF2-40B4-BE49-F238E27FC236}">
                    <a16:creationId xmlns:a16="http://schemas.microsoft.com/office/drawing/2014/main" id="{A11671AC-9915-48DF-B0CA-B6159C32E270}"/>
                  </a:ext>
                </a:extLst>
              </p:cNvPr>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72;p32">
                <a:extLst>
                  <a:ext uri="{FF2B5EF4-FFF2-40B4-BE49-F238E27FC236}">
                    <a16:creationId xmlns:a16="http://schemas.microsoft.com/office/drawing/2014/main" id="{6D22A88D-3010-44D9-B0CD-FD8163FA6B6C}"/>
                  </a:ext>
                </a:extLst>
              </p:cNvPr>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73;p32">
                <a:extLst>
                  <a:ext uri="{FF2B5EF4-FFF2-40B4-BE49-F238E27FC236}">
                    <a16:creationId xmlns:a16="http://schemas.microsoft.com/office/drawing/2014/main" id="{F9DFAB1D-E2AF-45A3-9941-9FA92092E055}"/>
                  </a:ext>
                </a:extLst>
              </p:cNvPr>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74;p32">
                <a:extLst>
                  <a:ext uri="{FF2B5EF4-FFF2-40B4-BE49-F238E27FC236}">
                    <a16:creationId xmlns:a16="http://schemas.microsoft.com/office/drawing/2014/main" id="{395BF9B5-BC4C-4997-BD3C-D4D7C9BAA6BD}"/>
                  </a:ext>
                </a:extLst>
              </p:cNvPr>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75;p32">
                <a:extLst>
                  <a:ext uri="{FF2B5EF4-FFF2-40B4-BE49-F238E27FC236}">
                    <a16:creationId xmlns:a16="http://schemas.microsoft.com/office/drawing/2014/main" id="{4AF779F0-0FD7-4BA4-9692-CC334BD41460}"/>
                  </a:ext>
                </a:extLst>
              </p:cNvPr>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76;p32">
                <a:extLst>
                  <a:ext uri="{FF2B5EF4-FFF2-40B4-BE49-F238E27FC236}">
                    <a16:creationId xmlns:a16="http://schemas.microsoft.com/office/drawing/2014/main" id="{B695FF08-592B-4D22-9409-839914E9F6B8}"/>
                  </a:ext>
                </a:extLst>
              </p:cNvPr>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477;p32">
              <a:extLst>
                <a:ext uri="{FF2B5EF4-FFF2-40B4-BE49-F238E27FC236}">
                  <a16:creationId xmlns:a16="http://schemas.microsoft.com/office/drawing/2014/main" id="{8AA4A31B-C8F6-489E-8C77-6B5B144C3B06}"/>
                </a:ext>
              </a:extLst>
            </p:cNvPr>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8;p32">
              <a:extLst>
                <a:ext uri="{FF2B5EF4-FFF2-40B4-BE49-F238E27FC236}">
                  <a16:creationId xmlns:a16="http://schemas.microsoft.com/office/drawing/2014/main" id="{A31897DA-DD9F-444F-B094-08286500AA03}"/>
                </a:ext>
              </a:extLst>
            </p:cNvPr>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79;p32">
              <a:extLst>
                <a:ext uri="{FF2B5EF4-FFF2-40B4-BE49-F238E27FC236}">
                  <a16:creationId xmlns:a16="http://schemas.microsoft.com/office/drawing/2014/main" id="{DAC92F2D-4548-449A-A8E1-661724D3745E}"/>
                </a:ext>
              </a:extLst>
            </p:cNvPr>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80;p32">
              <a:extLst>
                <a:ext uri="{FF2B5EF4-FFF2-40B4-BE49-F238E27FC236}">
                  <a16:creationId xmlns:a16="http://schemas.microsoft.com/office/drawing/2014/main" id="{22B802DC-35AE-4B67-82A1-11ED32114F28}"/>
                </a:ext>
              </a:extLst>
            </p:cNvPr>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81;p32">
              <a:extLst>
                <a:ext uri="{FF2B5EF4-FFF2-40B4-BE49-F238E27FC236}">
                  <a16:creationId xmlns:a16="http://schemas.microsoft.com/office/drawing/2014/main" id="{D63F9A1E-3D47-4F83-B2C3-AA5276D2ECC5}"/>
                </a:ext>
              </a:extLst>
            </p:cNvPr>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82;p32">
              <a:extLst>
                <a:ext uri="{FF2B5EF4-FFF2-40B4-BE49-F238E27FC236}">
                  <a16:creationId xmlns:a16="http://schemas.microsoft.com/office/drawing/2014/main" id="{18AF535F-15A8-4605-9D20-A2CDCB61D5C2}"/>
                </a:ext>
              </a:extLst>
            </p:cNvPr>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483;p32">
            <a:extLst>
              <a:ext uri="{FF2B5EF4-FFF2-40B4-BE49-F238E27FC236}">
                <a16:creationId xmlns:a16="http://schemas.microsoft.com/office/drawing/2014/main" id="{EED9FF78-8D5A-4EBC-8BB4-F1DE23862AFE}"/>
              </a:ext>
            </a:extLst>
          </p:cNvPr>
          <p:cNvGrpSpPr/>
          <p:nvPr/>
        </p:nvGrpSpPr>
        <p:grpSpPr>
          <a:xfrm>
            <a:off x="1238860" y="2498858"/>
            <a:ext cx="3018417" cy="3640384"/>
            <a:chOff x="-2362222" y="2639837"/>
            <a:chExt cx="2038181" cy="2091917"/>
          </a:xfrm>
        </p:grpSpPr>
        <p:sp>
          <p:nvSpPr>
            <p:cNvPr id="49" name="Google Shape;1484;p32">
              <a:extLst>
                <a:ext uri="{FF2B5EF4-FFF2-40B4-BE49-F238E27FC236}">
                  <a16:creationId xmlns:a16="http://schemas.microsoft.com/office/drawing/2014/main" id="{EB27BFF7-FFD2-4780-A916-2E6A52D8336A}"/>
                </a:ext>
              </a:extLst>
            </p:cNvPr>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85;p32">
              <a:extLst>
                <a:ext uri="{FF2B5EF4-FFF2-40B4-BE49-F238E27FC236}">
                  <a16:creationId xmlns:a16="http://schemas.microsoft.com/office/drawing/2014/main" id="{617B8EF7-2622-416B-BCB8-58019B6D46AF}"/>
                </a:ext>
              </a:extLst>
            </p:cNvPr>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6;p32">
              <a:extLst>
                <a:ext uri="{FF2B5EF4-FFF2-40B4-BE49-F238E27FC236}">
                  <a16:creationId xmlns:a16="http://schemas.microsoft.com/office/drawing/2014/main" id="{D0869F9E-9876-45DA-8892-E65767675856}"/>
                </a:ext>
              </a:extLst>
            </p:cNvPr>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87;p32">
              <a:extLst>
                <a:ext uri="{FF2B5EF4-FFF2-40B4-BE49-F238E27FC236}">
                  <a16:creationId xmlns:a16="http://schemas.microsoft.com/office/drawing/2014/main" id="{42813476-B94A-4DB3-8D80-C965FB4A598D}"/>
                </a:ext>
              </a:extLst>
            </p:cNvPr>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88;p32">
              <a:extLst>
                <a:ext uri="{FF2B5EF4-FFF2-40B4-BE49-F238E27FC236}">
                  <a16:creationId xmlns:a16="http://schemas.microsoft.com/office/drawing/2014/main" id="{53BAA8E6-5E9F-4DA3-8088-B18C18EAD961}"/>
                </a:ext>
              </a:extLst>
            </p:cNvPr>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89;p32">
              <a:extLst>
                <a:ext uri="{FF2B5EF4-FFF2-40B4-BE49-F238E27FC236}">
                  <a16:creationId xmlns:a16="http://schemas.microsoft.com/office/drawing/2014/main" id="{74C9E319-326B-465F-A2FC-5A7DFCB3869C}"/>
                </a:ext>
              </a:extLst>
            </p:cNvPr>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0;p32">
              <a:extLst>
                <a:ext uri="{FF2B5EF4-FFF2-40B4-BE49-F238E27FC236}">
                  <a16:creationId xmlns:a16="http://schemas.microsoft.com/office/drawing/2014/main" id="{377317EB-418A-4235-8239-14E19FBEC9CC}"/>
                </a:ext>
              </a:extLst>
            </p:cNvPr>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1;p32">
              <a:extLst>
                <a:ext uri="{FF2B5EF4-FFF2-40B4-BE49-F238E27FC236}">
                  <a16:creationId xmlns:a16="http://schemas.microsoft.com/office/drawing/2014/main" id="{01B5D847-B332-451B-BF8C-2A0A0E1E2D3D}"/>
                </a:ext>
              </a:extLst>
            </p:cNvPr>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2;p32">
              <a:extLst>
                <a:ext uri="{FF2B5EF4-FFF2-40B4-BE49-F238E27FC236}">
                  <a16:creationId xmlns:a16="http://schemas.microsoft.com/office/drawing/2014/main" id="{1860E4E3-C410-41CA-987F-3E0078C74BE1}"/>
                </a:ext>
              </a:extLst>
            </p:cNvPr>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3;p32">
              <a:extLst>
                <a:ext uri="{FF2B5EF4-FFF2-40B4-BE49-F238E27FC236}">
                  <a16:creationId xmlns:a16="http://schemas.microsoft.com/office/drawing/2014/main" id="{390E241E-02B8-40E5-BA97-B2FADC926C55}"/>
                </a:ext>
              </a:extLst>
            </p:cNvPr>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4;p32">
              <a:extLst>
                <a:ext uri="{FF2B5EF4-FFF2-40B4-BE49-F238E27FC236}">
                  <a16:creationId xmlns:a16="http://schemas.microsoft.com/office/drawing/2014/main" id="{B8A4EFBD-3348-4B83-8D72-7FF966C79A23}"/>
                </a:ext>
              </a:extLst>
            </p:cNvPr>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95;p32">
              <a:extLst>
                <a:ext uri="{FF2B5EF4-FFF2-40B4-BE49-F238E27FC236}">
                  <a16:creationId xmlns:a16="http://schemas.microsoft.com/office/drawing/2014/main" id="{40502DE9-79B5-42B0-9CC8-9897A858B105}"/>
                </a:ext>
              </a:extLst>
            </p:cNvPr>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96;p32">
              <a:extLst>
                <a:ext uri="{FF2B5EF4-FFF2-40B4-BE49-F238E27FC236}">
                  <a16:creationId xmlns:a16="http://schemas.microsoft.com/office/drawing/2014/main" id="{24A21CB7-F2B6-4CD3-80BA-4AAF99A806E1}"/>
                </a:ext>
              </a:extLst>
            </p:cNvPr>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7;p32">
              <a:extLst>
                <a:ext uri="{FF2B5EF4-FFF2-40B4-BE49-F238E27FC236}">
                  <a16:creationId xmlns:a16="http://schemas.microsoft.com/office/drawing/2014/main" id="{1BD9A712-BB77-4A84-AFC4-9F221935047E}"/>
                </a:ext>
              </a:extLst>
            </p:cNvPr>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98;p32">
              <a:extLst>
                <a:ext uri="{FF2B5EF4-FFF2-40B4-BE49-F238E27FC236}">
                  <a16:creationId xmlns:a16="http://schemas.microsoft.com/office/drawing/2014/main" id="{A00AE78D-5C50-4F0F-B7C6-38CFE5ECCCE7}"/>
                </a:ext>
              </a:extLst>
            </p:cNvPr>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99;p32">
              <a:extLst>
                <a:ext uri="{FF2B5EF4-FFF2-40B4-BE49-F238E27FC236}">
                  <a16:creationId xmlns:a16="http://schemas.microsoft.com/office/drawing/2014/main" id="{08725083-7C27-4E01-9A10-D8DD319BE9D7}"/>
                </a:ext>
              </a:extLst>
            </p:cNvPr>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00;p32">
              <a:extLst>
                <a:ext uri="{FF2B5EF4-FFF2-40B4-BE49-F238E27FC236}">
                  <a16:creationId xmlns:a16="http://schemas.microsoft.com/office/drawing/2014/main" id="{CF46DF71-7F40-414A-8F8A-E7F0ECA48425}"/>
                </a:ext>
              </a:extLst>
            </p:cNvPr>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01;p32">
              <a:extLst>
                <a:ext uri="{FF2B5EF4-FFF2-40B4-BE49-F238E27FC236}">
                  <a16:creationId xmlns:a16="http://schemas.microsoft.com/office/drawing/2014/main" id="{2F14FD76-7B35-4241-84AB-9640BD102C6A}"/>
                </a:ext>
              </a:extLst>
            </p:cNvPr>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2;p32">
              <a:extLst>
                <a:ext uri="{FF2B5EF4-FFF2-40B4-BE49-F238E27FC236}">
                  <a16:creationId xmlns:a16="http://schemas.microsoft.com/office/drawing/2014/main" id="{046A9CF8-B186-4AD7-B673-79EE677632C5}"/>
                </a:ext>
              </a:extLst>
            </p:cNvPr>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3;p32">
              <a:extLst>
                <a:ext uri="{FF2B5EF4-FFF2-40B4-BE49-F238E27FC236}">
                  <a16:creationId xmlns:a16="http://schemas.microsoft.com/office/drawing/2014/main" id="{69DF0E77-3DE7-4766-A743-7523C5116386}"/>
                </a:ext>
              </a:extLst>
            </p:cNvPr>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04;p32">
              <a:extLst>
                <a:ext uri="{FF2B5EF4-FFF2-40B4-BE49-F238E27FC236}">
                  <a16:creationId xmlns:a16="http://schemas.microsoft.com/office/drawing/2014/main" id="{BBF7100F-3580-4DFA-ABA8-99E0470BDFCF}"/>
                </a:ext>
              </a:extLst>
            </p:cNvPr>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05;p32">
              <a:extLst>
                <a:ext uri="{FF2B5EF4-FFF2-40B4-BE49-F238E27FC236}">
                  <a16:creationId xmlns:a16="http://schemas.microsoft.com/office/drawing/2014/main" id="{052176AA-2535-4B9D-8032-BB7509D7946B}"/>
                </a:ext>
              </a:extLst>
            </p:cNvPr>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6;p32">
              <a:extLst>
                <a:ext uri="{FF2B5EF4-FFF2-40B4-BE49-F238E27FC236}">
                  <a16:creationId xmlns:a16="http://schemas.microsoft.com/office/drawing/2014/main" id="{9BB55399-B4D7-4164-9896-6D72AE5DB777}"/>
                </a:ext>
              </a:extLst>
            </p:cNvPr>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7;p32">
              <a:extLst>
                <a:ext uri="{FF2B5EF4-FFF2-40B4-BE49-F238E27FC236}">
                  <a16:creationId xmlns:a16="http://schemas.microsoft.com/office/drawing/2014/main" id="{74FB5D33-FCD8-43B1-A01C-B8E5C709621E}"/>
                </a:ext>
              </a:extLst>
            </p:cNvPr>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08;p32">
              <a:extLst>
                <a:ext uri="{FF2B5EF4-FFF2-40B4-BE49-F238E27FC236}">
                  <a16:creationId xmlns:a16="http://schemas.microsoft.com/office/drawing/2014/main" id="{2998BCC8-8141-499A-93CA-D0BEEF456B12}"/>
                </a:ext>
              </a:extLst>
            </p:cNvPr>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09;p32">
              <a:extLst>
                <a:ext uri="{FF2B5EF4-FFF2-40B4-BE49-F238E27FC236}">
                  <a16:creationId xmlns:a16="http://schemas.microsoft.com/office/drawing/2014/main" id="{D70C4432-87E8-4549-9CF6-E3E6DA0A6AF3}"/>
                </a:ext>
              </a:extLst>
            </p:cNvPr>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0;p32">
              <a:extLst>
                <a:ext uri="{FF2B5EF4-FFF2-40B4-BE49-F238E27FC236}">
                  <a16:creationId xmlns:a16="http://schemas.microsoft.com/office/drawing/2014/main" id="{CCA9EC1C-4CC7-4EBC-9696-91E49E874646}"/>
                </a:ext>
              </a:extLst>
            </p:cNvPr>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1;p32">
              <a:extLst>
                <a:ext uri="{FF2B5EF4-FFF2-40B4-BE49-F238E27FC236}">
                  <a16:creationId xmlns:a16="http://schemas.microsoft.com/office/drawing/2014/main" id="{EBA93619-6659-4C10-A82F-1D3881713B32}"/>
                </a:ext>
              </a:extLst>
            </p:cNvPr>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2;p32">
              <a:extLst>
                <a:ext uri="{FF2B5EF4-FFF2-40B4-BE49-F238E27FC236}">
                  <a16:creationId xmlns:a16="http://schemas.microsoft.com/office/drawing/2014/main" id="{349409A6-5CB0-41AC-969E-472AE27FCECB}"/>
                </a:ext>
              </a:extLst>
            </p:cNvPr>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3;p32">
              <a:extLst>
                <a:ext uri="{FF2B5EF4-FFF2-40B4-BE49-F238E27FC236}">
                  <a16:creationId xmlns:a16="http://schemas.microsoft.com/office/drawing/2014/main" id="{3844C3BE-9F42-463B-AB92-A84469A7B690}"/>
                </a:ext>
              </a:extLst>
            </p:cNvPr>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4;p32">
              <a:extLst>
                <a:ext uri="{FF2B5EF4-FFF2-40B4-BE49-F238E27FC236}">
                  <a16:creationId xmlns:a16="http://schemas.microsoft.com/office/drawing/2014/main" id="{D49B8B84-4B5F-4063-9D1D-3D63DE6DB5D2}"/>
                </a:ext>
              </a:extLst>
            </p:cNvPr>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5;p32">
              <a:extLst>
                <a:ext uri="{FF2B5EF4-FFF2-40B4-BE49-F238E27FC236}">
                  <a16:creationId xmlns:a16="http://schemas.microsoft.com/office/drawing/2014/main" id="{9971E70E-BBCC-4612-8266-D585B8E94A38}"/>
                </a:ext>
              </a:extLst>
            </p:cNvPr>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6;p32">
              <a:extLst>
                <a:ext uri="{FF2B5EF4-FFF2-40B4-BE49-F238E27FC236}">
                  <a16:creationId xmlns:a16="http://schemas.microsoft.com/office/drawing/2014/main" id="{995F0E9B-53A4-40FD-B060-8501BF9252A9}"/>
                </a:ext>
              </a:extLst>
            </p:cNvPr>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7;p32">
              <a:extLst>
                <a:ext uri="{FF2B5EF4-FFF2-40B4-BE49-F238E27FC236}">
                  <a16:creationId xmlns:a16="http://schemas.microsoft.com/office/drawing/2014/main" id="{9786945B-C2BD-4C21-85A5-C19C62AC5B3F}"/>
                </a:ext>
              </a:extLst>
            </p:cNvPr>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18;p32">
              <a:extLst>
                <a:ext uri="{FF2B5EF4-FFF2-40B4-BE49-F238E27FC236}">
                  <a16:creationId xmlns:a16="http://schemas.microsoft.com/office/drawing/2014/main" id="{81E18750-972D-4CA5-9332-30CDBAF97B23}"/>
                </a:ext>
              </a:extLst>
            </p:cNvPr>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19;p32">
              <a:extLst>
                <a:ext uri="{FF2B5EF4-FFF2-40B4-BE49-F238E27FC236}">
                  <a16:creationId xmlns:a16="http://schemas.microsoft.com/office/drawing/2014/main" id="{3B46D6B8-EC56-43DA-B6BF-E1789811E4D8}"/>
                </a:ext>
              </a:extLst>
            </p:cNvPr>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0;p32">
              <a:extLst>
                <a:ext uri="{FF2B5EF4-FFF2-40B4-BE49-F238E27FC236}">
                  <a16:creationId xmlns:a16="http://schemas.microsoft.com/office/drawing/2014/main" id="{C312843D-5F78-4195-ABA0-CDA923DC561C}"/>
                </a:ext>
              </a:extLst>
            </p:cNvPr>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1;p32">
              <a:extLst>
                <a:ext uri="{FF2B5EF4-FFF2-40B4-BE49-F238E27FC236}">
                  <a16:creationId xmlns:a16="http://schemas.microsoft.com/office/drawing/2014/main" id="{E5CCAC01-B4B2-48A7-97FE-FDEACD9B7E39}"/>
                </a:ext>
              </a:extLst>
            </p:cNvPr>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2;p32">
              <a:extLst>
                <a:ext uri="{FF2B5EF4-FFF2-40B4-BE49-F238E27FC236}">
                  <a16:creationId xmlns:a16="http://schemas.microsoft.com/office/drawing/2014/main" id="{739DE2EC-E0E6-436C-802B-C53847EFAA19}"/>
                </a:ext>
              </a:extLst>
            </p:cNvPr>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3;p32">
              <a:extLst>
                <a:ext uri="{FF2B5EF4-FFF2-40B4-BE49-F238E27FC236}">
                  <a16:creationId xmlns:a16="http://schemas.microsoft.com/office/drawing/2014/main" id="{510F93CE-B338-4E06-8C03-20528EC4651E}"/>
                </a:ext>
              </a:extLst>
            </p:cNvPr>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24;p32">
              <a:extLst>
                <a:ext uri="{FF2B5EF4-FFF2-40B4-BE49-F238E27FC236}">
                  <a16:creationId xmlns:a16="http://schemas.microsoft.com/office/drawing/2014/main" id="{D0E8D839-10C4-4C33-A76F-A7C12BF2BF97}"/>
                </a:ext>
              </a:extLst>
            </p:cNvPr>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25;p32">
              <a:extLst>
                <a:ext uri="{FF2B5EF4-FFF2-40B4-BE49-F238E27FC236}">
                  <a16:creationId xmlns:a16="http://schemas.microsoft.com/office/drawing/2014/main" id="{790711F5-5FC3-40C2-B6B9-345719ED9066}"/>
                </a:ext>
              </a:extLst>
            </p:cNvPr>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26;p32">
              <a:extLst>
                <a:ext uri="{FF2B5EF4-FFF2-40B4-BE49-F238E27FC236}">
                  <a16:creationId xmlns:a16="http://schemas.microsoft.com/office/drawing/2014/main" id="{E92991BC-F564-4E4B-8BA8-7A3728E8EFD0}"/>
                </a:ext>
              </a:extLst>
            </p:cNvPr>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27;p32">
              <a:extLst>
                <a:ext uri="{FF2B5EF4-FFF2-40B4-BE49-F238E27FC236}">
                  <a16:creationId xmlns:a16="http://schemas.microsoft.com/office/drawing/2014/main" id="{F40E92ED-56A4-492B-90F9-CAD656678FED}"/>
                </a:ext>
              </a:extLst>
            </p:cNvPr>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Picture 182">
            <a:extLst>
              <a:ext uri="{FF2B5EF4-FFF2-40B4-BE49-F238E27FC236}">
                <a16:creationId xmlns:a16="http://schemas.microsoft.com/office/drawing/2014/main" id="{21831147-DEA7-4986-BD0B-98A67B51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30" y="3396489"/>
            <a:ext cx="4806244" cy="2470063"/>
          </a:xfrm>
          <a:prstGeom prst="rect">
            <a:avLst/>
          </a:prstGeom>
        </p:spPr>
      </p:pic>
    </p:spTree>
    <p:extLst>
      <p:ext uri="{BB962C8B-B14F-4D97-AF65-F5344CB8AC3E}">
        <p14:creationId xmlns:p14="http://schemas.microsoft.com/office/powerpoint/2010/main" val="2771839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2488</TotalTime>
  <Words>1385</Words>
  <Application>Microsoft Office PowerPoint</Application>
  <PresentationFormat>Widescreen</PresentationFormat>
  <Paragraphs>172</Paragraphs>
  <Slides>25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Calibri Light</vt:lpstr>
      <vt:lpstr>Copperplate Gothic Bold</vt:lpstr>
      <vt:lpstr>Fira Sans</vt:lpstr>
      <vt:lpstr>Fira Sans Extra Condensed</vt:lpstr>
      <vt:lpstr>NexusSans</vt:lpstr>
      <vt:lpstr>Roboto</vt:lpstr>
      <vt:lpstr>Times New Roman</vt:lpstr>
      <vt:lpstr>Wingdings</vt:lpstr>
      <vt:lpstr>Office Theme</vt:lpstr>
      <vt:lpstr>PowerPoint Presentation</vt:lpstr>
      <vt:lpstr>OUTLINE</vt:lpstr>
      <vt:lpstr>PETROLEUM ENGINEERING</vt:lpstr>
      <vt:lpstr>transportation</vt:lpstr>
      <vt:lpstr>PowerPoint Presentation</vt:lpstr>
      <vt:lpstr>CLEANING UP OF OIL SPILLS?  </vt:lpstr>
      <vt:lpstr>EARLY DETECTION OF SPILLS</vt:lpstr>
      <vt:lpstr>LARGEST MARINE OIL SPILLS </vt:lpstr>
      <vt:lpstr>PROBLEM STATEMENT</vt:lpstr>
      <vt:lpstr>PowerPoint Presentation</vt:lpstr>
      <vt:lpstr>METHODOLOGY</vt:lpstr>
      <vt:lpstr>DATA PRE-PROCESSING</vt:lpstr>
      <vt:lpstr> APPROACHES</vt:lpstr>
      <vt:lpstr>OBJECT RECOGNITION – MOBILENET V2</vt:lpstr>
      <vt:lpstr>ARCHITECTURE</vt:lpstr>
      <vt:lpstr>ARCHITECTURE</vt:lpstr>
      <vt:lpstr>IMAGE SEGMENTATION - UNET</vt:lpstr>
      <vt:lpstr>ARCHITECTURE</vt:lpstr>
      <vt:lpstr>MODELING</vt:lpstr>
      <vt:lpstr>EVALUTION AND RESULTS</vt:lpstr>
      <vt:lpstr>MODELING</vt:lpstr>
      <vt:lpstr>EVALUTION AND RESULTS</vt:lpstr>
      <vt:lpstr>FUTURE ENHANCEMENT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samaikhya choppadandi</dc:creator>
  <cp:lastModifiedBy>Choppadandi, Samaikhya S</cp:lastModifiedBy>
  <cp:revision>30</cp:revision>
  <dcterms:created xsi:type="dcterms:W3CDTF">2022-04-23T01:49:52Z</dcterms:created>
  <dcterms:modified xsi:type="dcterms:W3CDTF">2022-10-07T17:50:16Z</dcterms:modified>
</cp:coreProperties>
</file>